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5.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6.xml" ContentType="application/vnd.openxmlformats-officedocument.theme+xml"/>
  <Override PartName="/ppt/slideLayouts/slideLayout17.xml" ContentType="application/vnd.openxmlformats-officedocument.presentationml.slideLayout+xml"/>
  <Override PartName="/ppt/theme/theme7.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8.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9.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10.xml" ContentType="application/vnd.openxmlformats-officedocument.theme+xml"/>
  <Override PartName="/ppt/slideLayouts/slideLayout28.xml" ContentType="application/vnd.openxmlformats-officedocument.presentationml.slideLayout+xml"/>
  <Override PartName="/ppt/theme/theme11.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1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1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1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1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1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5197" r:id="rId4"/>
    <p:sldMasterId id="2147485308" r:id="rId5"/>
    <p:sldMasterId id="2147485265" r:id="rId6"/>
    <p:sldMasterId id="2147485268" r:id="rId7"/>
    <p:sldMasterId id="2147485273" r:id="rId8"/>
    <p:sldMasterId id="2147485303" r:id="rId9"/>
    <p:sldMasterId id="2147485297" r:id="rId10"/>
    <p:sldMasterId id="2147485288" r:id="rId11"/>
    <p:sldMasterId id="2147485281" r:id="rId12"/>
    <p:sldMasterId id="2147485206" r:id="rId13"/>
    <p:sldMasterId id="2147485242" r:id="rId14"/>
    <p:sldMasterId id="2147485389" r:id="rId15"/>
    <p:sldMasterId id="2147485394" r:id="rId16"/>
    <p:sldMasterId id="2147485397" r:id="rId17"/>
    <p:sldMasterId id="2147485406" r:id="rId18"/>
    <p:sldMasterId id="2147485415" r:id="rId19"/>
    <p:sldMasterId id="2147485430" r:id="rId20"/>
  </p:sldMasterIdLst>
  <p:notesMasterIdLst>
    <p:notesMasterId r:id="rId35"/>
  </p:notesMasterIdLst>
  <p:handoutMasterIdLst>
    <p:handoutMasterId r:id="rId36"/>
  </p:handoutMasterIdLst>
  <p:sldIdLst>
    <p:sldId id="297" r:id="rId21"/>
    <p:sldId id="712" r:id="rId22"/>
    <p:sldId id="766" r:id="rId23"/>
    <p:sldId id="768" r:id="rId24"/>
    <p:sldId id="769" r:id="rId25"/>
    <p:sldId id="770" r:id="rId26"/>
    <p:sldId id="713" r:id="rId27"/>
    <p:sldId id="771" r:id="rId28"/>
    <p:sldId id="772" r:id="rId29"/>
    <p:sldId id="773" r:id="rId30"/>
    <p:sldId id="4052" r:id="rId31"/>
    <p:sldId id="716" r:id="rId32"/>
    <p:sldId id="774" r:id="rId33"/>
    <p:sldId id="775" r:id="rId34"/>
  </p:sldIdLst>
  <p:sldSz cx="9144000" cy="6858000" type="screen4x3"/>
  <p:notesSz cx="7010400" cy="9296400"/>
  <p:defaultTextStyle>
    <a:defPPr>
      <a:defRPr lang="en-US"/>
    </a:defPPr>
    <a:lvl1pPr algn="l" rtl="0" fontAlgn="base">
      <a:spcBef>
        <a:spcPct val="0"/>
      </a:spcBef>
      <a:spcAft>
        <a:spcPct val="0"/>
      </a:spcAft>
      <a:defRPr sz="1600" b="1" kern="1200">
        <a:solidFill>
          <a:schemeClr val="tx1"/>
        </a:solidFill>
        <a:latin typeface="Trebuchet MS" pitchFamily="34" charset="0"/>
        <a:ea typeface="MS PGothic" pitchFamily="34" charset="-128"/>
        <a:cs typeface="+mn-cs"/>
      </a:defRPr>
    </a:lvl1pPr>
    <a:lvl2pPr marL="4572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2pPr>
    <a:lvl3pPr marL="9144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3pPr>
    <a:lvl4pPr marL="13716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4pPr>
    <a:lvl5pPr marL="18288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5pPr>
    <a:lvl6pPr marL="2286000" algn="l" defTabSz="914400" rtl="0" eaLnBrk="1" latinLnBrk="0" hangingPunct="1">
      <a:defRPr sz="1600" b="1" kern="1200">
        <a:solidFill>
          <a:schemeClr val="tx1"/>
        </a:solidFill>
        <a:latin typeface="Trebuchet MS" pitchFamily="34" charset="0"/>
        <a:ea typeface="MS PGothic" pitchFamily="34" charset="-128"/>
        <a:cs typeface="+mn-cs"/>
      </a:defRPr>
    </a:lvl6pPr>
    <a:lvl7pPr marL="2743200" algn="l" defTabSz="914400" rtl="0" eaLnBrk="1" latinLnBrk="0" hangingPunct="1">
      <a:defRPr sz="1600" b="1" kern="1200">
        <a:solidFill>
          <a:schemeClr val="tx1"/>
        </a:solidFill>
        <a:latin typeface="Trebuchet MS" pitchFamily="34" charset="0"/>
        <a:ea typeface="MS PGothic" pitchFamily="34" charset="-128"/>
        <a:cs typeface="+mn-cs"/>
      </a:defRPr>
    </a:lvl7pPr>
    <a:lvl8pPr marL="3200400" algn="l" defTabSz="914400" rtl="0" eaLnBrk="1" latinLnBrk="0" hangingPunct="1">
      <a:defRPr sz="1600" b="1" kern="1200">
        <a:solidFill>
          <a:schemeClr val="tx1"/>
        </a:solidFill>
        <a:latin typeface="Trebuchet MS" pitchFamily="34" charset="0"/>
        <a:ea typeface="MS PGothic" pitchFamily="34" charset="-128"/>
        <a:cs typeface="+mn-cs"/>
      </a:defRPr>
    </a:lvl8pPr>
    <a:lvl9pPr marL="3657600" algn="l" defTabSz="914400" rtl="0" eaLnBrk="1" latinLnBrk="0" hangingPunct="1">
      <a:defRPr sz="1600" b="1" kern="1200">
        <a:solidFill>
          <a:schemeClr val="tx1"/>
        </a:solidFill>
        <a:latin typeface="Trebuchet MS" pitchFamily="34" charset="0"/>
        <a:ea typeface="MS PGothic" pitchFamily="34" charset="-128"/>
        <a:cs typeface="+mn-cs"/>
      </a:defRPr>
    </a:lvl9pPr>
  </p:defaultTextStyle>
  <p:extLst>
    <p:ext uri="{521415D9-36F7-43E2-AB2F-B90AF26B5E84}">
      <p14:sectionLst xmlns:p14="http://schemas.microsoft.com/office/powerpoint/2010/main">
        <p14:section name="Default Section" id="{F6CA0539-E6F0-45BA-9582-19D748D38376}">
          <p14:sldIdLst>
            <p14:sldId id="297"/>
            <p14:sldId id="712"/>
            <p14:sldId id="766"/>
            <p14:sldId id="768"/>
            <p14:sldId id="769"/>
            <p14:sldId id="770"/>
            <p14:sldId id="713"/>
            <p14:sldId id="771"/>
            <p14:sldId id="772"/>
            <p14:sldId id="773"/>
            <p14:sldId id="4052"/>
            <p14:sldId id="716"/>
            <p14:sldId id="774"/>
            <p14:sldId id="77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aine MacEachern" initials="EM" lastIdx="1" clrIdx="0">
    <p:extLst>
      <p:ext uri="{19B8F6BF-5375-455C-9EA6-DF929625EA0E}">
        <p15:presenceInfo xmlns:p15="http://schemas.microsoft.com/office/powerpoint/2012/main" userId="S-1-5-21-1385568035-1675961066-622671684-1219388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139AF0"/>
    <a:srgbClr val="00ADE4"/>
    <a:srgbClr val="002345"/>
    <a:srgbClr val="E1C000"/>
    <a:srgbClr val="CCD0D1"/>
    <a:srgbClr val="D4E7FE"/>
    <a:srgbClr val="BFBFBF"/>
    <a:srgbClr val="FDECC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49" autoAdjust="0"/>
    <p:restoredTop sz="87427" autoAdjust="0"/>
  </p:normalViewPr>
  <p:slideViewPr>
    <p:cSldViewPr snapToGrid="0" snapToObjects="1">
      <p:cViewPr varScale="1">
        <p:scale>
          <a:sx n="54" d="100"/>
          <a:sy n="54" d="100"/>
        </p:scale>
        <p:origin x="1836" y="60"/>
      </p:cViewPr>
      <p:guideLst>
        <p:guide orient="horz" pos="2160"/>
        <p:guide pos="2880"/>
      </p:guideLst>
    </p:cSldViewPr>
  </p:slideViewPr>
  <p:notesTextViewPr>
    <p:cViewPr>
      <p:scale>
        <a:sx n="75" d="100"/>
        <a:sy n="75" d="100"/>
      </p:scale>
      <p:origin x="0" y="0"/>
    </p:cViewPr>
  </p:notesTextViewPr>
  <p:notesViewPr>
    <p:cSldViewPr snapToGrid="0" snapToObjects="1">
      <p:cViewPr varScale="1">
        <p:scale>
          <a:sx n="66" d="100"/>
          <a:sy n="66" d="100"/>
        </p:scale>
        <p:origin x="2251"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6.xml"/><Relationship Id="rId39" Type="http://schemas.openxmlformats.org/officeDocument/2006/relationships/viewProps" Target="viewProps.xml"/><Relationship Id="rId21" Type="http://schemas.openxmlformats.org/officeDocument/2006/relationships/slide" Target="slides/slide1.xml"/><Relationship Id="rId34" Type="http://schemas.openxmlformats.org/officeDocument/2006/relationships/slide" Target="slides/slide14.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Master" Target="slideMasters/slideMaster17.xml"/><Relationship Id="rId29" Type="http://schemas.openxmlformats.org/officeDocument/2006/relationships/slide" Target="slides/slide9.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handoutMaster" Target="handoutMasters/handoutMaster1.xml"/><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notesMaster" Target="notesMasters/notesMaster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38475" cy="465138"/>
          </a:xfrm>
          <a:prstGeom prst="rect">
            <a:avLst/>
          </a:prstGeom>
        </p:spPr>
        <p:txBody>
          <a:bodyPr vert="horz" wrap="square" lIns="91435" tIns="45717" rIns="91435" bIns="45717" numCol="1" anchor="t" anchorCtr="0" compatLnSpc="1">
            <a:prstTxWarp prst="textNoShape">
              <a:avLst/>
            </a:prstTxWarp>
          </a:bodyPr>
          <a:lstStyle>
            <a:lvl1pPr>
              <a:defRPr sz="1200">
                <a:cs typeface="Times New Roman" pitchFamily="18" charset="0"/>
              </a:defRPr>
            </a:lvl1pPr>
          </a:lstStyle>
          <a:p>
            <a:endParaRPr lang="en-US"/>
          </a:p>
        </p:txBody>
      </p:sp>
      <p:sp>
        <p:nvSpPr>
          <p:cNvPr id="3" name="Date Placeholder 2"/>
          <p:cNvSpPr>
            <a:spLocks noGrp="1"/>
          </p:cNvSpPr>
          <p:nvPr>
            <p:ph type="dt" sz="quarter" idx="1"/>
          </p:nvPr>
        </p:nvSpPr>
        <p:spPr>
          <a:xfrm>
            <a:off x="3970340" y="1"/>
            <a:ext cx="3038475" cy="465138"/>
          </a:xfrm>
          <a:prstGeom prst="rect">
            <a:avLst/>
          </a:prstGeom>
        </p:spPr>
        <p:txBody>
          <a:bodyPr vert="horz" wrap="square" lIns="91435" tIns="45717" rIns="91435" bIns="45717" numCol="1" anchor="t" anchorCtr="0" compatLnSpc="1">
            <a:prstTxWarp prst="textNoShape">
              <a:avLst/>
            </a:prstTxWarp>
          </a:bodyPr>
          <a:lstStyle>
            <a:lvl1pPr algn="r">
              <a:defRPr sz="1200">
                <a:cs typeface="Times New Roman" pitchFamily="18" charset="0"/>
              </a:defRPr>
            </a:lvl1pPr>
          </a:lstStyle>
          <a:p>
            <a:fld id="{F5065DE1-635E-4A3E-BC15-328F6A801DCC}" type="datetimeFigureOut">
              <a:rPr lang="en-US"/>
              <a:pPr/>
              <a:t>3/7/2022</a:t>
            </a:fld>
            <a:endParaRPr lang="en-US"/>
          </a:p>
        </p:txBody>
      </p:sp>
      <p:sp>
        <p:nvSpPr>
          <p:cNvPr id="4" name="Footer Placeholder 3"/>
          <p:cNvSpPr>
            <a:spLocks noGrp="1"/>
          </p:cNvSpPr>
          <p:nvPr>
            <p:ph type="ftr" sz="quarter" idx="2"/>
          </p:nvPr>
        </p:nvSpPr>
        <p:spPr>
          <a:xfrm>
            <a:off x="2" y="8829675"/>
            <a:ext cx="3038475" cy="465138"/>
          </a:xfrm>
          <a:prstGeom prst="rect">
            <a:avLst/>
          </a:prstGeom>
        </p:spPr>
        <p:txBody>
          <a:bodyPr vert="horz" wrap="square" lIns="91435" tIns="45717" rIns="91435" bIns="45717" numCol="1" anchor="b" anchorCtr="0" compatLnSpc="1">
            <a:prstTxWarp prst="textNoShape">
              <a:avLst/>
            </a:prstTxWarp>
          </a:bodyPr>
          <a:lstStyle>
            <a:lvl1pPr>
              <a:defRPr sz="1200">
                <a:cs typeface="Times New Roman" pitchFamily="18" charset="0"/>
              </a:defRPr>
            </a:lvl1pPr>
          </a:lstStyle>
          <a:p>
            <a:endParaRPr lang="en-US"/>
          </a:p>
        </p:txBody>
      </p:sp>
      <p:sp>
        <p:nvSpPr>
          <p:cNvPr id="5" name="Slide Number Placeholder 4"/>
          <p:cNvSpPr>
            <a:spLocks noGrp="1"/>
          </p:cNvSpPr>
          <p:nvPr>
            <p:ph type="sldNum" sz="quarter" idx="3"/>
          </p:nvPr>
        </p:nvSpPr>
        <p:spPr>
          <a:xfrm>
            <a:off x="3970340" y="8829675"/>
            <a:ext cx="3038475" cy="465138"/>
          </a:xfrm>
          <a:prstGeom prst="rect">
            <a:avLst/>
          </a:prstGeom>
        </p:spPr>
        <p:txBody>
          <a:bodyPr vert="horz" wrap="square" lIns="91435" tIns="45717" rIns="91435" bIns="45717" numCol="1" anchor="b" anchorCtr="0" compatLnSpc="1">
            <a:prstTxWarp prst="textNoShape">
              <a:avLst/>
            </a:prstTxWarp>
          </a:bodyPr>
          <a:lstStyle>
            <a:lvl1pPr algn="r">
              <a:defRPr sz="1200">
                <a:cs typeface="Times New Roman" pitchFamily="18" charset="0"/>
              </a:defRPr>
            </a:lvl1pPr>
          </a:lstStyle>
          <a:p>
            <a:fld id="{406A4B9B-24E7-4115-BE3A-ACEE975F37FE}" type="slidenum">
              <a:rPr lang="en-US"/>
              <a:pPr/>
              <a:t>‹#›</a:t>
            </a:fld>
            <a:endParaRPr lang="en-US"/>
          </a:p>
        </p:txBody>
      </p:sp>
    </p:spTree>
    <p:extLst>
      <p:ext uri="{BB962C8B-B14F-4D97-AF65-F5344CB8AC3E}">
        <p14:creationId xmlns:p14="http://schemas.microsoft.com/office/powerpoint/2010/main" val="329674502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38475" cy="465138"/>
          </a:xfrm>
          <a:prstGeom prst="rect">
            <a:avLst/>
          </a:prstGeom>
        </p:spPr>
        <p:txBody>
          <a:bodyPr vert="horz" wrap="square" lIns="91435" tIns="45717" rIns="91435" bIns="45717" numCol="1" anchor="t" anchorCtr="0" compatLnSpc="1">
            <a:prstTxWarp prst="textNoShape">
              <a:avLst/>
            </a:prstTxWarp>
          </a:bodyPr>
          <a:lstStyle>
            <a:lvl1pPr>
              <a:defRPr sz="1200">
                <a:cs typeface="Times New Roman" pitchFamily="18" charset="0"/>
              </a:defRPr>
            </a:lvl1pPr>
          </a:lstStyle>
          <a:p>
            <a:endParaRPr lang="en-US" dirty="0"/>
          </a:p>
        </p:txBody>
      </p:sp>
      <p:sp>
        <p:nvSpPr>
          <p:cNvPr id="3" name="Date Placeholder 2"/>
          <p:cNvSpPr>
            <a:spLocks noGrp="1"/>
          </p:cNvSpPr>
          <p:nvPr>
            <p:ph type="dt" idx="1"/>
          </p:nvPr>
        </p:nvSpPr>
        <p:spPr>
          <a:xfrm>
            <a:off x="3970340" y="1"/>
            <a:ext cx="3038475" cy="465138"/>
          </a:xfrm>
          <a:prstGeom prst="rect">
            <a:avLst/>
          </a:prstGeom>
        </p:spPr>
        <p:txBody>
          <a:bodyPr vert="horz" wrap="square" lIns="91435" tIns="45717" rIns="91435" bIns="45717" numCol="1" anchor="t" anchorCtr="0" compatLnSpc="1">
            <a:prstTxWarp prst="textNoShape">
              <a:avLst/>
            </a:prstTxWarp>
          </a:bodyPr>
          <a:lstStyle>
            <a:lvl1pPr algn="r">
              <a:defRPr sz="1200">
                <a:cs typeface="Times New Roman" pitchFamily="18" charset="0"/>
              </a:defRPr>
            </a:lvl1pPr>
          </a:lstStyle>
          <a:p>
            <a:fld id="{E83880E7-49EC-4653-AFF2-FE5DE43C275F}" type="datetimeFigureOut">
              <a:rPr lang="en-US"/>
              <a:pPr/>
              <a:t>3/7/2022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35" tIns="45717" rIns="91435" bIns="45717" rtlCol="0" anchor="ctr"/>
          <a:lstStyle/>
          <a:p>
            <a:pPr lvl="0"/>
            <a:endParaRPr lang="en-US" noProof="0"/>
          </a:p>
        </p:txBody>
      </p:sp>
      <p:sp>
        <p:nvSpPr>
          <p:cNvPr id="5" name="Notes Placeholder 4"/>
          <p:cNvSpPr>
            <a:spLocks noGrp="1"/>
          </p:cNvSpPr>
          <p:nvPr>
            <p:ph type="body" sz="quarter" idx="3"/>
          </p:nvPr>
        </p:nvSpPr>
        <p:spPr>
          <a:xfrm>
            <a:off x="701676" y="4416426"/>
            <a:ext cx="5607050" cy="4183063"/>
          </a:xfrm>
          <a:prstGeom prst="rect">
            <a:avLst/>
          </a:prstGeom>
        </p:spPr>
        <p:txBody>
          <a:bodyPr vert="horz" lIns="91435" tIns="45717" rIns="91435" bIns="45717"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2" y="8829675"/>
            <a:ext cx="3038475" cy="465138"/>
          </a:xfrm>
          <a:prstGeom prst="rect">
            <a:avLst/>
          </a:prstGeom>
        </p:spPr>
        <p:txBody>
          <a:bodyPr vert="horz" wrap="square" lIns="91435" tIns="45717" rIns="91435" bIns="45717" numCol="1" anchor="b" anchorCtr="0" compatLnSpc="1">
            <a:prstTxWarp prst="textNoShape">
              <a:avLst/>
            </a:prstTxWarp>
          </a:bodyPr>
          <a:lstStyle>
            <a:lvl1pPr>
              <a:defRPr sz="1200">
                <a:cs typeface="Times New Roman" pitchFamily="18" charset="0"/>
              </a:defRPr>
            </a:lvl1pPr>
          </a:lstStyle>
          <a:p>
            <a:endParaRPr lang="en-US"/>
          </a:p>
        </p:txBody>
      </p:sp>
      <p:sp>
        <p:nvSpPr>
          <p:cNvPr id="7" name="Slide Number Placeholder 6"/>
          <p:cNvSpPr>
            <a:spLocks noGrp="1"/>
          </p:cNvSpPr>
          <p:nvPr>
            <p:ph type="sldNum" sz="quarter" idx="5"/>
          </p:nvPr>
        </p:nvSpPr>
        <p:spPr>
          <a:xfrm>
            <a:off x="3970340" y="8829675"/>
            <a:ext cx="3038475" cy="465138"/>
          </a:xfrm>
          <a:prstGeom prst="rect">
            <a:avLst/>
          </a:prstGeom>
        </p:spPr>
        <p:txBody>
          <a:bodyPr vert="horz" wrap="square" lIns="91435" tIns="45717" rIns="91435" bIns="45717" numCol="1" anchor="b" anchorCtr="0" compatLnSpc="1">
            <a:prstTxWarp prst="textNoShape">
              <a:avLst/>
            </a:prstTxWarp>
          </a:bodyPr>
          <a:lstStyle>
            <a:lvl1pPr algn="r">
              <a:defRPr sz="1200">
                <a:cs typeface="Times New Roman" pitchFamily="18" charset="0"/>
              </a:defRPr>
            </a:lvl1pPr>
          </a:lstStyle>
          <a:p>
            <a:fld id="{55FDEA75-5474-4075-BD01-B2DCDBABD43C}" type="slidenum">
              <a:rPr lang="en-US"/>
              <a:pPr/>
              <a:t>‹#›</a:t>
            </a:fld>
            <a:endParaRPr lang="en-US" dirty="0"/>
          </a:p>
        </p:txBody>
      </p:sp>
    </p:spTree>
    <p:extLst>
      <p:ext uri="{BB962C8B-B14F-4D97-AF65-F5344CB8AC3E}">
        <p14:creationId xmlns:p14="http://schemas.microsoft.com/office/powerpoint/2010/main" val="1110468401"/>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FDEA75-5474-4075-BD01-B2DCDBABD43C}" type="slidenum">
              <a:rPr lang="en-US" smtClean="0"/>
              <a:pPr/>
              <a:t>0</a:t>
            </a:fld>
            <a:endParaRPr lang="en-US" dirty="0"/>
          </a:p>
        </p:txBody>
      </p:sp>
    </p:spTree>
    <p:extLst>
      <p:ext uri="{BB962C8B-B14F-4D97-AF65-F5344CB8AC3E}">
        <p14:creationId xmlns:p14="http://schemas.microsoft.com/office/powerpoint/2010/main" val="1524349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93223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55FDEA75-5474-4075-BD01-B2DCDBABD43C}" type="slidenum">
              <a:rPr lang="en-US" smtClean="0"/>
              <a:pPr/>
              <a:t>2</a:t>
            </a:fld>
            <a:endParaRPr lang="en-US" dirty="0"/>
          </a:p>
        </p:txBody>
      </p:sp>
    </p:spTree>
    <p:extLst>
      <p:ext uri="{BB962C8B-B14F-4D97-AF65-F5344CB8AC3E}">
        <p14:creationId xmlns:p14="http://schemas.microsoft.com/office/powerpoint/2010/main" val="891598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FDEA75-5474-4075-BD01-B2DCDBABD43C}" type="slidenum">
              <a:rPr lang="en-US" smtClean="0"/>
              <a:pPr/>
              <a:t>6</a:t>
            </a:fld>
            <a:endParaRPr lang="en-US" dirty="0"/>
          </a:p>
        </p:txBody>
      </p:sp>
    </p:spTree>
    <p:extLst>
      <p:ext uri="{BB962C8B-B14F-4D97-AF65-F5344CB8AC3E}">
        <p14:creationId xmlns:p14="http://schemas.microsoft.com/office/powerpoint/2010/main" val="1898776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a:p>
        </p:txBody>
      </p:sp>
      <p:sp>
        <p:nvSpPr>
          <p:cNvPr id="4" name="Slide Number Placeholder 3"/>
          <p:cNvSpPr>
            <a:spLocks noGrp="1"/>
          </p:cNvSpPr>
          <p:nvPr>
            <p:ph type="sldNum" sz="quarter" idx="5"/>
          </p:nvPr>
        </p:nvSpPr>
        <p:spPr/>
        <p:txBody>
          <a:bodyPr/>
          <a:lstStyle/>
          <a:p>
            <a:fld id="{BB905390-88D5-4324-94F7-F423DF21F54A}" type="slidenum">
              <a:rPr lang="el-GR" smtClean="0"/>
              <a:t>10</a:t>
            </a:fld>
            <a:endParaRPr lang="el-GR"/>
          </a:p>
        </p:txBody>
      </p:sp>
    </p:spTree>
    <p:extLst>
      <p:ext uri="{BB962C8B-B14F-4D97-AF65-F5344CB8AC3E}">
        <p14:creationId xmlns:p14="http://schemas.microsoft.com/office/powerpoint/2010/main" val="2605804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176140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0.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0.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10.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4.xml"/><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5.xml"/><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6.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6.xml"/><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ight Blue Title Slide">
    <p:spTree>
      <p:nvGrpSpPr>
        <p:cNvPr id="1" name=""/>
        <p:cNvGrpSpPr/>
        <p:nvPr/>
      </p:nvGrpSpPr>
      <p:grpSpPr>
        <a:xfrm>
          <a:off x="0" y="0"/>
          <a:ext cx="0" cy="0"/>
          <a:chOff x="0" y="0"/>
          <a:chExt cx="0" cy="0"/>
        </a:xfrm>
      </p:grpSpPr>
      <p:sp>
        <p:nvSpPr>
          <p:cNvPr id="5" name="Rectangle 5"/>
          <p:cNvSpPr>
            <a:spLocks noChangeArrowheads="1"/>
          </p:cNvSpPr>
          <p:nvPr/>
        </p:nvSpPr>
        <p:spPr bwMode="auto">
          <a:xfrm flipV="1">
            <a:off x="0" y="0"/>
            <a:ext cx="9144000" cy="4479925"/>
          </a:xfrm>
          <a:prstGeom prst="rect">
            <a:avLst/>
          </a:prstGeom>
          <a:solidFill>
            <a:srgbClr val="139A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p>
        </p:txBody>
      </p:sp>
      <p:sp>
        <p:nvSpPr>
          <p:cNvPr id="6"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9"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0" name="Freeform 1098"/>
          <p:cNvSpPr>
            <a:spLocks/>
          </p:cNvSpPr>
          <p:nvPr/>
        </p:nvSpPr>
        <p:spPr bwMode="auto">
          <a:xfrm>
            <a:off x="487363" y="617538"/>
            <a:ext cx="3175"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15"/>
          <p:cNvSpPr>
            <a:spLocks/>
          </p:cNvSpPr>
          <p:nvPr/>
        </p:nvSpPr>
        <p:spPr bwMode="auto">
          <a:xfrm>
            <a:off x="458788" y="473075"/>
            <a:ext cx="3175"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120"/>
          <p:cNvSpPr>
            <a:spLocks/>
          </p:cNvSpPr>
          <p:nvPr/>
        </p:nvSpPr>
        <p:spPr bwMode="auto">
          <a:xfrm>
            <a:off x="458788" y="463550"/>
            <a:ext cx="3175"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34"/>
          <p:cNvSpPr>
            <a:spLocks/>
          </p:cNvSpPr>
          <p:nvPr/>
        </p:nvSpPr>
        <p:spPr bwMode="auto">
          <a:xfrm>
            <a:off x="703263" y="514350"/>
            <a:ext cx="3175"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141"/>
          <p:cNvSpPr>
            <a:spLocks/>
          </p:cNvSpPr>
          <p:nvPr/>
        </p:nvSpPr>
        <p:spPr bwMode="auto">
          <a:xfrm>
            <a:off x="706438" y="479425"/>
            <a:ext cx="1587"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148"/>
          <p:cNvSpPr>
            <a:spLocks/>
          </p:cNvSpPr>
          <p:nvPr/>
        </p:nvSpPr>
        <p:spPr bwMode="auto">
          <a:xfrm>
            <a:off x="693738" y="460375"/>
            <a:ext cx="3175"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150"/>
          <p:cNvSpPr>
            <a:spLocks/>
          </p:cNvSpPr>
          <p:nvPr/>
        </p:nvSpPr>
        <p:spPr bwMode="auto">
          <a:xfrm>
            <a:off x="684213" y="447675"/>
            <a:ext cx="1587"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152"/>
          <p:cNvSpPr>
            <a:spLocks/>
          </p:cNvSpPr>
          <p:nvPr/>
        </p:nvSpPr>
        <p:spPr bwMode="auto">
          <a:xfrm>
            <a:off x="684213" y="447675"/>
            <a:ext cx="3175"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154"/>
          <p:cNvSpPr>
            <a:spLocks/>
          </p:cNvSpPr>
          <p:nvPr/>
        </p:nvSpPr>
        <p:spPr bwMode="auto">
          <a:xfrm>
            <a:off x="665163" y="43497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156"/>
          <p:cNvSpPr>
            <a:spLocks/>
          </p:cNvSpPr>
          <p:nvPr/>
        </p:nvSpPr>
        <p:spPr bwMode="auto">
          <a:xfrm>
            <a:off x="665163" y="431800"/>
            <a:ext cx="3175"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163"/>
          <p:cNvSpPr>
            <a:spLocks/>
          </p:cNvSpPr>
          <p:nvPr/>
        </p:nvSpPr>
        <p:spPr bwMode="auto">
          <a:xfrm>
            <a:off x="611188" y="415925"/>
            <a:ext cx="6350"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172"/>
          <p:cNvSpPr>
            <a:spLocks/>
          </p:cNvSpPr>
          <p:nvPr/>
        </p:nvSpPr>
        <p:spPr bwMode="auto">
          <a:xfrm>
            <a:off x="582613" y="476250"/>
            <a:ext cx="3175"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1177"/>
          <p:cNvSpPr>
            <a:spLocks/>
          </p:cNvSpPr>
          <p:nvPr/>
        </p:nvSpPr>
        <p:spPr bwMode="auto">
          <a:xfrm>
            <a:off x="557213" y="534988"/>
            <a:ext cx="3175"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Freeform 1180"/>
          <p:cNvSpPr>
            <a:spLocks/>
          </p:cNvSpPr>
          <p:nvPr/>
        </p:nvSpPr>
        <p:spPr bwMode="auto">
          <a:xfrm>
            <a:off x="560388" y="530225"/>
            <a:ext cx="3175"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1210"/>
          <p:cNvSpPr>
            <a:spLocks/>
          </p:cNvSpPr>
          <p:nvPr/>
        </p:nvSpPr>
        <p:spPr bwMode="auto">
          <a:xfrm>
            <a:off x="595313" y="557213"/>
            <a:ext cx="3175"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Freeform 1214"/>
          <p:cNvSpPr>
            <a:spLocks/>
          </p:cNvSpPr>
          <p:nvPr/>
        </p:nvSpPr>
        <p:spPr bwMode="auto">
          <a:xfrm>
            <a:off x="595313" y="557213"/>
            <a:ext cx="3175"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30"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1221"/>
          <p:cNvSpPr>
            <a:spLocks/>
          </p:cNvSpPr>
          <p:nvPr/>
        </p:nvSpPr>
        <p:spPr bwMode="auto">
          <a:xfrm>
            <a:off x="731838" y="541338"/>
            <a:ext cx="3175"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Freeform 1234"/>
          <p:cNvSpPr>
            <a:spLocks/>
          </p:cNvSpPr>
          <p:nvPr/>
        </p:nvSpPr>
        <p:spPr bwMode="auto">
          <a:xfrm>
            <a:off x="722313" y="550863"/>
            <a:ext cx="3175"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1240"/>
          <p:cNvSpPr>
            <a:spLocks/>
          </p:cNvSpPr>
          <p:nvPr/>
        </p:nvSpPr>
        <p:spPr bwMode="auto">
          <a:xfrm>
            <a:off x="728663" y="541338"/>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1243"/>
          <p:cNvSpPr>
            <a:spLocks/>
          </p:cNvSpPr>
          <p:nvPr/>
        </p:nvSpPr>
        <p:spPr bwMode="auto">
          <a:xfrm>
            <a:off x="728663" y="538163"/>
            <a:ext cx="3175"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1246"/>
          <p:cNvSpPr>
            <a:spLocks/>
          </p:cNvSpPr>
          <p:nvPr/>
        </p:nvSpPr>
        <p:spPr bwMode="auto">
          <a:xfrm>
            <a:off x="725488" y="547688"/>
            <a:ext cx="3175"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1250"/>
          <p:cNvSpPr>
            <a:spLocks/>
          </p:cNvSpPr>
          <p:nvPr/>
        </p:nvSpPr>
        <p:spPr bwMode="auto">
          <a:xfrm>
            <a:off x="731838" y="53022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Freeform 1252"/>
          <p:cNvSpPr>
            <a:spLocks/>
          </p:cNvSpPr>
          <p:nvPr/>
        </p:nvSpPr>
        <p:spPr bwMode="auto">
          <a:xfrm>
            <a:off x="731838" y="527050"/>
            <a:ext cx="3175"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Freeform 1255"/>
          <p:cNvSpPr>
            <a:spLocks/>
          </p:cNvSpPr>
          <p:nvPr/>
        </p:nvSpPr>
        <p:spPr bwMode="auto">
          <a:xfrm>
            <a:off x="712788" y="550863"/>
            <a:ext cx="3175"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3"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Freeform 1269"/>
          <p:cNvSpPr>
            <a:spLocks/>
          </p:cNvSpPr>
          <p:nvPr/>
        </p:nvSpPr>
        <p:spPr bwMode="auto">
          <a:xfrm>
            <a:off x="728663" y="530225"/>
            <a:ext cx="3175"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9"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0"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1277"/>
          <p:cNvSpPr>
            <a:spLocks/>
          </p:cNvSpPr>
          <p:nvPr/>
        </p:nvSpPr>
        <p:spPr bwMode="auto">
          <a:xfrm>
            <a:off x="728663" y="523875"/>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Freeform 1287"/>
          <p:cNvSpPr>
            <a:spLocks/>
          </p:cNvSpPr>
          <p:nvPr/>
        </p:nvSpPr>
        <p:spPr bwMode="auto">
          <a:xfrm>
            <a:off x="719138" y="514350"/>
            <a:ext cx="3175"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 name="Freeform 1290"/>
          <p:cNvSpPr>
            <a:spLocks/>
          </p:cNvSpPr>
          <p:nvPr/>
        </p:nvSpPr>
        <p:spPr bwMode="auto">
          <a:xfrm>
            <a:off x="719138" y="517525"/>
            <a:ext cx="3175"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6"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7"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8"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9"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0"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1"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2"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pic>
        <p:nvPicPr>
          <p:cNvPr id="63" name="Picture 6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250" y="4687888"/>
            <a:ext cx="488315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Rectangle 64"/>
          <p:cNvSpPr>
            <a:spLocks noChangeArrowheads="1"/>
          </p:cNvSpPr>
          <p:nvPr/>
        </p:nvSpPr>
        <p:spPr bwMode="auto">
          <a:xfrm>
            <a:off x="0" y="4311650"/>
            <a:ext cx="9144000" cy="176213"/>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solidFill>
                <a:schemeClr val="bg1"/>
              </a:solidFill>
            </a:endParaRPr>
          </a:p>
        </p:txBody>
      </p:sp>
      <p:sp>
        <p:nvSpPr>
          <p:cNvPr id="330" name="Title 329"/>
          <p:cNvSpPr>
            <a:spLocks noGrp="1"/>
          </p:cNvSpPr>
          <p:nvPr>
            <p:ph type="title"/>
          </p:nvPr>
        </p:nvSpPr>
        <p:spPr>
          <a:xfrm>
            <a:off x="1512623" y="1189789"/>
            <a:ext cx="6971806" cy="1822161"/>
          </a:xfrm>
        </p:spPr>
        <p:txBody>
          <a:bodyPr anchor="b"/>
          <a:lstStyle>
            <a:lvl1pPr>
              <a:lnSpc>
                <a:spcPct val="100000"/>
              </a:lnSpc>
              <a:spcBef>
                <a:spcPts val="0"/>
              </a:spcBef>
              <a:defRPr sz="3600" b="1" baseline="0">
                <a:solidFill>
                  <a:schemeClr val="bg1"/>
                </a:solidFill>
                <a:latin typeface="Andes" panose="02000000000000000000" pitchFamily="50" charset="0"/>
              </a:defRPr>
            </a:lvl1pPr>
          </a:lstStyle>
          <a:p>
            <a:r>
              <a:rPr lang="en-US" dirty="0"/>
              <a:t>Click to edit Master title style</a:t>
            </a:r>
          </a:p>
        </p:txBody>
      </p:sp>
      <p:sp>
        <p:nvSpPr>
          <p:cNvPr id="332" name="Text Placeholder 331"/>
          <p:cNvSpPr>
            <a:spLocks noGrp="1"/>
          </p:cNvSpPr>
          <p:nvPr>
            <p:ph type="body" sz="quarter" idx="13"/>
          </p:nvPr>
        </p:nvSpPr>
        <p:spPr>
          <a:xfrm>
            <a:off x="1525172" y="3000005"/>
            <a:ext cx="6959257" cy="875885"/>
          </a:xfrm>
        </p:spPr>
        <p:txBody>
          <a:bodyPr>
            <a:normAutofit/>
          </a:bodyPr>
          <a:lstStyle>
            <a:lvl1pPr>
              <a:lnSpc>
                <a:spcPct val="100000"/>
              </a:lnSpc>
              <a:spcBef>
                <a:spcPts val="0"/>
              </a:spcBef>
              <a:defRPr sz="2400" b="0" i="0" cap="all" baseline="0">
                <a:solidFill>
                  <a:srgbClr val="FFFFFF"/>
                </a:solidFill>
                <a:latin typeface="Andes" panose="02000000000000000000" pitchFamily="50" charset="0"/>
                <a:cs typeface="Andes" panose="02000000000000000000" pitchFamily="50" charset="0"/>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Click to edit Master text styles</a:t>
            </a:r>
          </a:p>
        </p:txBody>
      </p:sp>
      <p:sp>
        <p:nvSpPr>
          <p:cNvPr id="69" name="Text Placeholder 331"/>
          <p:cNvSpPr>
            <a:spLocks noGrp="1"/>
          </p:cNvSpPr>
          <p:nvPr>
            <p:ph type="body" sz="quarter" idx="14"/>
          </p:nvPr>
        </p:nvSpPr>
        <p:spPr>
          <a:xfrm>
            <a:off x="5418667" y="4927600"/>
            <a:ext cx="3065762" cy="995705"/>
          </a:xfrm>
        </p:spPr>
        <p:txBody>
          <a:bodyPr anchor="b"/>
          <a:lstStyle>
            <a:lvl1pPr algn="r">
              <a:lnSpc>
                <a:spcPct val="100000"/>
              </a:lnSpc>
              <a:defRPr sz="1600" b="0" i="0" baseline="0">
                <a:solidFill>
                  <a:schemeClr val="tx1"/>
                </a:solidFill>
                <a:latin typeface="Andes" panose="02000000000000000000" pitchFamily="50" charset="0"/>
                <a:cs typeface="Arial"/>
              </a:defRPr>
            </a:lvl1pPr>
            <a:lvl2pPr>
              <a:defRPr b="0" i="0">
                <a:latin typeface="Andes" panose="02000000000000000000" pitchFamily="50" charset="0"/>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Click to edit Master text styles</a:t>
            </a:r>
          </a:p>
        </p:txBody>
      </p:sp>
      <p:sp>
        <p:nvSpPr>
          <p:cNvPr id="65" name="Rectangle 1028"/>
          <p:cNvSpPr>
            <a:spLocks noGrp="1" noChangeArrowheads="1"/>
          </p:cNvSpPr>
          <p:nvPr>
            <p:ph type="dt" sz="half" idx="15"/>
          </p:nvPr>
        </p:nvSpPr>
        <p:spPr>
          <a:xfrm>
            <a:off x="5932488" y="5975350"/>
            <a:ext cx="2552700" cy="306388"/>
          </a:xfrm>
        </p:spPr>
        <p:txBody>
          <a:bodyPr rIns="0"/>
          <a:lstStyle>
            <a:lvl1pPr algn="r">
              <a:defRPr>
                <a:solidFill>
                  <a:schemeClr val="tx1"/>
                </a:solidFill>
                <a:latin typeface="Andes" panose="02000000000000000000" pitchFamily="50" charset="0"/>
                <a:cs typeface="Arial" charset="0"/>
              </a:defRPr>
            </a:lvl1pPr>
          </a:lstStyle>
          <a:p>
            <a:endParaRPr lang="en-US" dirty="0"/>
          </a:p>
        </p:txBody>
      </p:sp>
    </p:spTree>
    <p:extLst>
      <p:ext uri="{BB962C8B-B14F-4D97-AF65-F5344CB8AC3E}">
        <p14:creationId xmlns:p14="http://schemas.microsoft.com/office/powerpoint/2010/main" val="2897142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ark Blue Title Slide">
    <p:spTree>
      <p:nvGrpSpPr>
        <p:cNvPr id="1" name=""/>
        <p:cNvGrpSpPr/>
        <p:nvPr/>
      </p:nvGrpSpPr>
      <p:grpSpPr>
        <a:xfrm>
          <a:off x="0" y="0"/>
          <a:ext cx="0" cy="0"/>
          <a:chOff x="0" y="0"/>
          <a:chExt cx="0" cy="0"/>
        </a:xfrm>
      </p:grpSpPr>
      <p:sp>
        <p:nvSpPr>
          <p:cNvPr id="5"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8"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9" name="Freeform 1098"/>
          <p:cNvSpPr>
            <a:spLocks/>
          </p:cNvSpPr>
          <p:nvPr/>
        </p:nvSpPr>
        <p:spPr bwMode="auto">
          <a:xfrm>
            <a:off x="487363" y="617538"/>
            <a:ext cx="3175"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1115"/>
          <p:cNvSpPr>
            <a:spLocks/>
          </p:cNvSpPr>
          <p:nvPr/>
        </p:nvSpPr>
        <p:spPr bwMode="auto">
          <a:xfrm>
            <a:off x="458788" y="473075"/>
            <a:ext cx="3175"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20"/>
          <p:cNvSpPr>
            <a:spLocks/>
          </p:cNvSpPr>
          <p:nvPr/>
        </p:nvSpPr>
        <p:spPr bwMode="auto">
          <a:xfrm>
            <a:off x="458788" y="463550"/>
            <a:ext cx="3175"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134"/>
          <p:cNvSpPr>
            <a:spLocks/>
          </p:cNvSpPr>
          <p:nvPr/>
        </p:nvSpPr>
        <p:spPr bwMode="auto">
          <a:xfrm>
            <a:off x="703263" y="514350"/>
            <a:ext cx="3175"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41"/>
          <p:cNvSpPr>
            <a:spLocks/>
          </p:cNvSpPr>
          <p:nvPr/>
        </p:nvSpPr>
        <p:spPr bwMode="auto">
          <a:xfrm>
            <a:off x="706438" y="479425"/>
            <a:ext cx="1587"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148"/>
          <p:cNvSpPr>
            <a:spLocks/>
          </p:cNvSpPr>
          <p:nvPr/>
        </p:nvSpPr>
        <p:spPr bwMode="auto">
          <a:xfrm>
            <a:off x="693738" y="460375"/>
            <a:ext cx="3175"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150"/>
          <p:cNvSpPr>
            <a:spLocks/>
          </p:cNvSpPr>
          <p:nvPr/>
        </p:nvSpPr>
        <p:spPr bwMode="auto">
          <a:xfrm>
            <a:off x="684213" y="447675"/>
            <a:ext cx="1587"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152"/>
          <p:cNvSpPr>
            <a:spLocks/>
          </p:cNvSpPr>
          <p:nvPr/>
        </p:nvSpPr>
        <p:spPr bwMode="auto">
          <a:xfrm>
            <a:off x="684213" y="447675"/>
            <a:ext cx="3175"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154"/>
          <p:cNvSpPr>
            <a:spLocks/>
          </p:cNvSpPr>
          <p:nvPr/>
        </p:nvSpPr>
        <p:spPr bwMode="auto">
          <a:xfrm>
            <a:off x="665163" y="43497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156"/>
          <p:cNvSpPr>
            <a:spLocks/>
          </p:cNvSpPr>
          <p:nvPr/>
        </p:nvSpPr>
        <p:spPr bwMode="auto">
          <a:xfrm>
            <a:off x="665163" y="431800"/>
            <a:ext cx="3175"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163"/>
          <p:cNvSpPr>
            <a:spLocks/>
          </p:cNvSpPr>
          <p:nvPr/>
        </p:nvSpPr>
        <p:spPr bwMode="auto">
          <a:xfrm>
            <a:off x="611188" y="415925"/>
            <a:ext cx="6350"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172"/>
          <p:cNvSpPr>
            <a:spLocks/>
          </p:cNvSpPr>
          <p:nvPr/>
        </p:nvSpPr>
        <p:spPr bwMode="auto">
          <a:xfrm>
            <a:off x="582613" y="476250"/>
            <a:ext cx="3175"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177"/>
          <p:cNvSpPr>
            <a:spLocks/>
          </p:cNvSpPr>
          <p:nvPr/>
        </p:nvSpPr>
        <p:spPr bwMode="auto">
          <a:xfrm>
            <a:off x="557213" y="534988"/>
            <a:ext cx="3175"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1180"/>
          <p:cNvSpPr>
            <a:spLocks/>
          </p:cNvSpPr>
          <p:nvPr/>
        </p:nvSpPr>
        <p:spPr bwMode="auto">
          <a:xfrm>
            <a:off x="560388" y="530225"/>
            <a:ext cx="3175"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1210"/>
          <p:cNvSpPr>
            <a:spLocks/>
          </p:cNvSpPr>
          <p:nvPr/>
        </p:nvSpPr>
        <p:spPr bwMode="auto">
          <a:xfrm>
            <a:off x="595313" y="557213"/>
            <a:ext cx="3175"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1214"/>
          <p:cNvSpPr>
            <a:spLocks/>
          </p:cNvSpPr>
          <p:nvPr/>
        </p:nvSpPr>
        <p:spPr bwMode="auto">
          <a:xfrm>
            <a:off x="595313" y="557213"/>
            <a:ext cx="3175"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29"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1221"/>
          <p:cNvSpPr>
            <a:spLocks/>
          </p:cNvSpPr>
          <p:nvPr/>
        </p:nvSpPr>
        <p:spPr bwMode="auto">
          <a:xfrm>
            <a:off x="731838" y="541338"/>
            <a:ext cx="3175"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1234"/>
          <p:cNvSpPr>
            <a:spLocks/>
          </p:cNvSpPr>
          <p:nvPr/>
        </p:nvSpPr>
        <p:spPr bwMode="auto">
          <a:xfrm>
            <a:off x="722313" y="550863"/>
            <a:ext cx="3175"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Freeform 1240"/>
          <p:cNvSpPr>
            <a:spLocks/>
          </p:cNvSpPr>
          <p:nvPr/>
        </p:nvSpPr>
        <p:spPr bwMode="auto">
          <a:xfrm>
            <a:off x="728663" y="541338"/>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1243"/>
          <p:cNvSpPr>
            <a:spLocks/>
          </p:cNvSpPr>
          <p:nvPr/>
        </p:nvSpPr>
        <p:spPr bwMode="auto">
          <a:xfrm>
            <a:off x="728663" y="538163"/>
            <a:ext cx="3175"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1246"/>
          <p:cNvSpPr>
            <a:spLocks/>
          </p:cNvSpPr>
          <p:nvPr/>
        </p:nvSpPr>
        <p:spPr bwMode="auto">
          <a:xfrm>
            <a:off x="725488" y="547688"/>
            <a:ext cx="3175"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1250"/>
          <p:cNvSpPr>
            <a:spLocks/>
          </p:cNvSpPr>
          <p:nvPr/>
        </p:nvSpPr>
        <p:spPr bwMode="auto">
          <a:xfrm>
            <a:off x="731838" y="53022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1252"/>
          <p:cNvSpPr>
            <a:spLocks/>
          </p:cNvSpPr>
          <p:nvPr/>
        </p:nvSpPr>
        <p:spPr bwMode="auto">
          <a:xfrm>
            <a:off x="731838" y="527050"/>
            <a:ext cx="3175"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Freeform 1255"/>
          <p:cNvSpPr>
            <a:spLocks/>
          </p:cNvSpPr>
          <p:nvPr/>
        </p:nvSpPr>
        <p:spPr bwMode="auto">
          <a:xfrm>
            <a:off x="712788" y="550863"/>
            <a:ext cx="3175"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2"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1269"/>
          <p:cNvSpPr>
            <a:spLocks/>
          </p:cNvSpPr>
          <p:nvPr/>
        </p:nvSpPr>
        <p:spPr bwMode="auto">
          <a:xfrm>
            <a:off x="728663" y="530225"/>
            <a:ext cx="3175"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8"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9"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Freeform 1277"/>
          <p:cNvSpPr>
            <a:spLocks/>
          </p:cNvSpPr>
          <p:nvPr/>
        </p:nvSpPr>
        <p:spPr bwMode="auto">
          <a:xfrm>
            <a:off x="728663" y="523875"/>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1287"/>
          <p:cNvSpPr>
            <a:spLocks/>
          </p:cNvSpPr>
          <p:nvPr/>
        </p:nvSpPr>
        <p:spPr bwMode="auto">
          <a:xfrm>
            <a:off x="719138" y="514350"/>
            <a:ext cx="3175"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Freeform 1290"/>
          <p:cNvSpPr>
            <a:spLocks/>
          </p:cNvSpPr>
          <p:nvPr/>
        </p:nvSpPr>
        <p:spPr bwMode="auto">
          <a:xfrm>
            <a:off x="719138" y="517525"/>
            <a:ext cx="3175"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5"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6"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7"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8"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9"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0"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1"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pic>
        <p:nvPicPr>
          <p:cNvPr id="62" name="Picture 6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250" y="4687888"/>
            <a:ext cx="488315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Rectangle 63"/>
          <p:cNvSpPr>
            <a:spLocks noChangeArrowheads="1"/>
          </p:cNvSpPr>
          <p:nvPr/>
        </p:nvSpPr>
        <p:spPr bwMode="auto">
          <a:xfrm>
            <a:off x="0" y="4302125"/>
            <a:ext cx="9144000" cy="176213"/>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solidFill>
                <a:schemeClr val="bg1"/>
              </a:solidFill>
            </a:endParaRPr>
          </a:p>
        </p:txBody>
      </p:sp>
      <p:sp>
        <p:nvSpPr>
          <p:cNvPr id="330" name="Title 329"/>
          <p:cNvSpPr>
            <a:spLocks noGrp="1"/>
          </p:cNvSpPr>
          <p:nvPr>
            <p:ph type="title"/>
          </p:nvPr>
        </p:nvSpPr>
        <p:spPr>
          <a:xfrm>
            <a:off x="1396005" y="1189789"/>
            <a:ext cx="7039470" cy="1822161"/>
          </a:xfrm>
        </p:spPr>
        <p:txBody>
          <a:bodyPr anchor="b"/>
          <a:lstStyle>
            <a:lvl1pPr>
              <a:lnSpc>
                <a:spcPct val="100000"/>
              </a:lnSpc>
              <a:spcBef>
                <a:spcPts val="0"/>
              </a:spcBef>
              <a:defRPr sz="3600" b="1" baseline="0">
                <a:solidFill>
                  <a:srgbClr val="021F43"/>
                </a:solidFill>
                <a:latin typeface="Andes Bold" panose="02000000000000000000" pitchFamily="50" charset="0"/>
              </a:defRPr>
            </a:lvl1pPr>
          </a:lstStyle>
          <a:p>
            <a:r>
              <a:rPr lang="en-US" dirty="0"/>
              <a:t>Click to edit Master title style</a:t>
            </a:r>
          </a:p>
        </p:txBody>
      </p:sp>
      <p:sp>
        <p:nvSpPr>
          <p:cNvPr id="332" name="Text Placeholder 331"/>
          <p:cNvSpPr>
            <a:spLocks noGrp="1"/>
          </p:cNvSpPr>
          <p:nvPr>
            <p:ph type="body" sz="quarter" idx="13"/>
          </p:nvPr>
        </p:nvSpPr>
        <p:spPr>
          <a:xfrm>
            <a:off x="1408676" y="3000005"/>
            <a:ext cx="7026799" cy="1211048"/>
          </a:xfrm>
        </p:spPr>
        <p:txBody>
          <a:bodyPr>
            <a:normAutofit/>
          </a:bodyPr>
          <a:lstStyle>
            <a:lvl1pPr>
              <a:lnSpc>
                <a:spcPct val="100000"/>
              </a:lnSpc>
              <a:spcBef>
                <a:spcPts val="0"/>
              </a:spcBef>
              <a:defRPr sz="2400" b="0" i="0" cap="all" baseline="0">
                <a:solidFill>
                  <a:srgbClr val="021F43"/>
                </a:solidFill>
                <a:latin typeface="Andes" panose="02000000000000000000" pitchFamily="50" charset="0"/>
                <a:cs typeface="Andes" panose="02000000000000000000" pitchFamily="50" charset="0"/>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Click to edit Master text styles</a:t>
            </a:r>
          </a:p>
        </p:txBody>
      </p:sp>
      <p:sp>
        <p:nvSpPr>
          <p:cNvPr id="69" name="Text Placeholder 331"/>
          <p:cNvSpPr>
            <a:spLocks noGrp="1"/>
          </p:cNvSpPr>
          <p:nvPr>
            <p:ph type="body" sz="quarter" idx="14"/>
          </p:nvPr>
        </p:nvSpPr>
        <p:spPr>
          <a:xfrm>
            <a:off x="5469467" y="4910668"/>
            <a:ext cx="2966008" cy="1012638"/>
          </a:xfrm>
        </p:spPr>
        <p:txBody>
          <a:bodyPr anchor="b"/>
          <a:lstStyle>
            <a:lvl1pPr algn="r">
              <a:lnSpc>
                <a:spcPct val="100000"/>
              </a:lnSpc>
              <a:defRPr sz="1600" b="0" i="0" baseline="0">
                <a:solidFill>
                  <a:schemeClr val="tx1"/>
                </a:solidFill>
                <a:latin typeface="Andes" panose="02000000000000000000" pitchFamily="50" charset="0"/>
                <a:cs typeface="Arial"/>
              </a:defRPr>
            </a:lvl1pPr>
            <a:lvl2pPr>
              <a:defRPr b="0" i="0">
                <a:latin typeface="Andes" panose="02000000000000000000" pitchFamily="50" charset="0"/>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Click to edit Master text styles</a:t>
            </a:r>
          </a:p>
        </p:txBody>
      </p:sp>
      <p:sp>
        <p:nvSpPr>
          <p:cNvPr id="64" name="Rectangle 1028"/>
          <p:cNvSpPr>
            <a:spLocks noGrp="1" noChangeArrowheads="1"/>
          </p:cNvSpPr>
          <p:nvPr>
            <p:ph type="dt" sz="half" idx="15"/>
          </p:nvPr>
        </p:nvSpPr>
        <p:spPr>
          <a:xfrm>
            <a:off x="5716588" y="5975350"/>
            <a:ext cx="2719387" cy="306388"/>
          </a:xfrm>
        </p:spPr>
        <p:txBody>
          <a:bodyPr rIns="0"/>
          <a:lstStyle>
            <a:lvl1pPr algn="r">
              <a:defRPr>
                <a:solidFill>
                  <a:schemeClr val="tx1"/>
                </a:solidFill>
                <a:latin typeface="Andes" panose="02000000000000000000" pitchFamily="50" charset="0"/>
                <a:cs typeface="Arial" charset="0"/>
              </a:defRPr>
            </a:lvl1pPr>
          </a:lstStyle>
          <a:p>
            <a:endParaRPr lang="en-US" dirty="0"/>
          </a:p>
        </p:txBody>
      </p:sp>
    </p:spTree>
    <p:extLst>
      <p:ext uri="{BB962C8B-B14F-4D97-AF65-F5344CB8AC3E}">
        <p14:creationId xmlns:p14="http://schemas.microsoft.com/office/powerpoint/2010/main" val="2946733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ight Photo Title Slide">
    <p:spTree>
      <p:nvGrpSpPr>
        <p:cNvPr id="1" name=""/>
        <p:cNvGrpSpPr/>
        <p:nvPr/>
      </p:nvGrpSpPr>
      <p:grpSpPr>
        <a:xfrm>
          <a:off x="0" y="0"/>
          <a:ext cx="0" cy="0"/>
          <a:chOff x="0" y="0"/>
          <a:chExt cx="0" cy="0"/>
        </a:xfrm>
      </p:grpSpPr>
      <p:sp>
        <p:nvSpPr>
          <p:cNvPr id="6" name="Rectangle 5"/>
          <p:cNvSpPr>
            <a:spLocks noChangeArrowheads="1"/>
          </p:cNvSpPr>
          <p:nvPr/>
        </p:nvSpPr>
        <p:spPr bwMode="auto">
          <a:xfrm>
            <a:off x="0" y="4362450"/>
            <a:ext cx="9144000" cy="2495550"/>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solidFill>
                <a:schemeClr val="bg1"/>
              </a:solidFill>
            </a:endParaRPr>
          </a:p>
        </p:txBody>
      </p:sp>
      <p:sp>
        <p:nvSpPr>
          <p:cNvPr id="7" name="Rectangle 6"/>
          <p:cNvSpPr>
            <a:spLocks noChangeArrowheads="1"/>
          </p:cNvSpPr>
          <p:nvPr/>
        </p:nvSpPr>
        <p:spPr bwMode="auto">
          <a:xfrm>
            <a:off x="0" y="4302125"/>
            <a:ext cx="9144000" cy="176213"/>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solidFill>
                <a:schemeClr val="bg1"/>
              </a:solidFill>
            </a:endParaRPr>
          </a:p>
        </p:txBody>
      </p:sp>
      <p:grpSp>
        <p:nvGrpSpPr>
          <p:cNvPr id="8" name="Group 7"/>
          <p:cNvGrpSpPr>
            <a:grpSpLocks/>
          </p:cNvGrpSpPr>
          <p:nvPr/>
        </p:nvGrpSpPr>
        <p:grpSpPr bwMode="auto">
          <a:xfrm>
            <a:off x="265113" y="4540250"/>
            <a:ext cx="4321175" cy="876300"/>
            <a:chOff x="264890" y="4539871"/>
            <a:chExt cx="4321263" cy="876905"/>
          </a:xfrm>
        </p:grpSpPr>
        <p:pic>
          <p:nvPicPr>
            <p:cNvPr id="9" name="Picture 8" descr="reverse.png"/>
            <p:cNvPicPr>
              <a:picLocks noChangeAspect="1"/>
            </p:cNvPicPr>
            <p:nvPr/>
          </p:nvPicPr>
          <p:blipFill>
            <a:blip r:embed="rId2">
              <a:extLst>
                <a:ext uri="{28A0092B-C50C-407E-A947-70E740481C1C}">
                  <a14:useLocalDpi xmlns:a14="http://schemas.microsoft.com/office/drawing/2010/main" val="0"/>
                </a:ext>
              </a:extLst>
            </a:blip>
            <a:srcRect l="22154" t="27124" b="28558"/>
            <a:stretch>
              <a:fillRect/>
            </a:stretch>
          </p:blipFill>
          <p:spPr bwMode="auto">
            <a:xfrm>
              <a:off x="1200795" y="4789714"/>
              <a:ext cx="3385358"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NEW-WHITE-GRADIENT-GLOBES.png"/>
            <p:cNvPicPr>
              <a:picLocks noChangeAspect="1"/>
            </p:cNvPicPr>
            <p:nvPr/>
          </p:nvPicPr>
          <p:blipFill>
            <a:blip r:embed="rId3">
              <a:extLst>
                <a:ext uri="{28A0092B-C50C-407E-A947-70E740481C1C}">
                  <a14:useLocalDpi xmlns:a14="http://schemas.microsoft.com/office/drawing/2010/main" val="0"/>
                </a:ext>
              </a:extLst>
            </a:blip>
            <a:srcRect b="4430"/>
            <a:stretch>
              <a:fillRect/>
            </a:stretch>
          </p:blipFill>
          <p:spPr bwMode="auto">
            <a:xfrm>
              <a:off x="264890" y="4539871"/>
              <a:ext cx="935905" cy="87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Picture Placeholder 2"/>
          <p:cNvSpPr>
            <a:spLocks noGrp="1"/>
          </p:cNvSpPr>
          <p:nvPr>
            <p:ph type="pic" sz="quarter" idx="15"/>
          </p:nvPr>
        </p:nvSpPr>
        <p:spPr>
          <a:xfrm>
            <a:off x="0" y="0"/>
            <a:ext cx="9144000" cy="4299185"/>
          </a:xfrm>
        </p:spPr>
        <p:txBody>
          <a:bodyPr>
            <a:normAutofit/>
          </a:bodyPr>
          <a:lstStyle>
            <a:lvl1pPr>
              <a:defRPr baseline="0"/>
            </a:lvl1pPr>
          </a:lstStyle>
          <a:p>
            <a:pPr lvl="0"/>
            <a:r>
              <a:rPr lang="en-US" noProof="0" dirty="0"/>
              <a:t>Click icon to add picture</a:t>
            </a:r>
          </a:p>
        </p:txBody>
      </p:sp>
      <p:sp>
        <p:nvSpPr>
          <p:cNvPr id="17" name="Title 329"/>
          <p:cNvSpPr>
            <a:spLocks noGrp="1"/>
          </p:cNvSpPr>
          <p:nvPr>
            <p:ph type="title"/>
          </p:nvPr>
        </p:nvSpPr>
        <p:spPr>
          <a:xfrm>
            <a:off x="1273363" y="5293895"/>
            <a:ext cx="7323485" cy="387684"/>
          </a:xfrm>
        </p:spPr>
        <p:txBody>
          <a:bodyPr/>
          <a:lstStyle>
            <a:lvl1pPr>
              <a:defRPr sz="2000" b="1" cap="none" baseline="0">
                <a:solidFill>
                  <a:srgbClr val="FFFFFF"/>
                </a:solidFill>
              </a:defRPr>
            </a:lvl1pPr>
          </a:lstStyle>
          <a:p>
            <a:r>
              <a:rPr lang="en-US" dirty="0"/>
              <a:t>Click to edit Master title style</a:t>
            </a:r>
          </a:p>
        </p:txBody>
      </p:sp>
      <p:sp>
        <p:nvSpPr>
          <p:cNvPr id="18" name="Text Placeholder 331"/>
          <p:cNvSpPr>
            <a:spLocks noGrp="1"/>
          </p:cNvSpPr>
          <p:nvPr>
            <p:ph type="body" sz="quarter" idx="13"/>
          </p:nvPr>
        </p:nvSpPr>
        <p:spPr>
          <a:xfrm>
            <a:off x="1273363" y="5708315"/>
            <a:ext cx="7335420" cy="326312"/>
          </a:xfrm>
        </p:spPr>
        <p:txBody>
          <a:bodyPr anchor="ctr">
            <a:normAutofit/>
          </a:bodyPr>
          <a:lstStyle>
            <a:lvl1pPr>
              <a:lnSpc>
                <a:spcPct val="100000"/>
              </a:lnSpc>
              <a:defRPr sz="1800" b="0" i="0" cap="none" baseline="0">
                <a:solidFill>
                  <a:srgbClr val="FFFFFF"/>
                </a:solidFill>
                <a:latin typeface="Andes" panose="02000000000000000000" pitchFamily="50" charset="0"/>
                <a:cs typeface="Andes" panose="02000000000000000000" pitchFamily="50" charset="0"/>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Click to edit Master text styles</a:t>
            </a:r>
          </a:p>
        </p:txBody>
      </p:sp>
      <p:sp>
        <p:nvSpPr>
          <p:cNvPr id="20" name="Text Placeholder 331"/>
          <p:cNvSpPr>
            <a:spLocks noGrp="1"/>
          </p:cNvSpPr>
          <p:nvPr>
            <p:ph type="body" sz="quarter" idx="14"/>
          </p:nvPr>
        </p:nvSpPr>
        <p:spPr>
          <a:xfrm>
            <a:off x="1273363" y="6055895"/>
            <a:ext cx="4373402" cy="468382"/>
          </a:xfrm>
        </p:spPr>
        <p:txBody>
          <a:bodyPr anchor="b"/>
          <a:lstStyle>
            <a:lvl1pPr algn="l">
              <a:lnSpc>
                <a:spcPct val="100000"/>
              </a:lnSpc>
              <a:defRPr sz="1600" b="0" i="0" baseline="0">
                <a:solidFill>
                  <a:srgbClr val="FFFFFF"/>
                </a:solidFill>
                <a:latin typeface="Andes" panose="02000000000000000000" pitchFamily="50" charset="0"/>
                <a:cs typeface="Arial"/>
              </a:defRPr>
            </a:lvl1pPr>
            <a:lvl2pPr>
              <a:defRPr b="0" i="0">
                <a:latin typeface="Andes" panose="02000000000000000000" pitchFamily="50" charset="0"/>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Click to edit Master text styles</a:t>
            </a:r>
          </a:p>
        </p:txBody>
      </p:sp>
      <p:sp>
        <p:nvSpPr>
          <p:cNvPr id="11" name="Rectangle 1028"/>
          <p:cNvSpPr>
            <a:spLocks noGrp="1" noChangeArrowheads="1"/>
          </p:cNvSpPr>
          <p:nvPr>
            <p:ph type="dt" sz="half" idx="16"/>
          </p:nvPr>
        </p:nvSpPr>
        <p:spPr>
          <a:xfrm>
            <a:off x="5854700" y="6161088"/>
            <a:ext cx="2744788" cy="363537"/>
          </a:xfrm>
        </p:spPr>
        <p:txBody>
          <a:bodyPr rIns="0" anchor="b">
            <a:normAutofit/>
          </a:bodyPr>
          <a:lstStyle>
            <a:lvl1pPr algn="r">
              <a:defRPr sz="1400">
                <a:solidFill>
                  <a:srgbClr val="FFFFFF"/>
                </a:solidFill>
                <a:latin typeface="Andes" panose="02000000000000000000" pitchFamily="50" charset="0"/>
                <a:cs typeface="Arial" charset="0"/>
              </a:defRPr>
            </a:lvl1pPr>
          </a:lstStyle>
          <a:p>
            <a:endParaRPr lang="en-US" dirty="0"/>
          </a:p>
        </p:txBody>
      </p:sp>
    </p:spTree>
    <p:extLst>
      <p:ext uri="{BB962C8B-B14F-4D97-AF65-F5344CB8AC3E}">
        <p14:creationId xmlns:p14="http://schemas.microsoft.com/office/powerpoint/2010/main" val="3513069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Dark Blue Title Slide">
    <p:spTree>
      <p:nvGrpSpPr>
        <p:cNvPr id="1" name=""/>
        <p:cNvGrpSpPr/>
        <p:nvPr/>
      </p:nvGrpSpPr>
      <p:grpSpPr>
        <a:xfrm>
          <a:off x="0" y="0"/>
          <a:ext cx="0" cy="0"/>
          <a:chOff x="0" y="0"/>
          <a:chExt cx="0" cy="0"/>
        </a:xfrm>
      </p:grpSpPr>
      <p:sp>
        <p:nvSpPr>
          <p:cNvPr id="6" name="Rectangle 5"/>
          <p:cNvSpPr>
            <a:spLocks noChangeArrowheads="1"/>
          </p:cNvSpPr>
          <p:nvPr/>
        </p:nvSpPr>
        <p:spPr bwMode="auto">
          <a:xfrm flipV="1">
            <a:off x="0" y="0"/>
            <a:ext cx="9144000" cy="4479925"/>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p>
        </p:txBody>
      </p:sp>
      <p:sp>
        <p:nvSpPr>
          <p:cNvPr id="7" name="Rectangle 6"/>
          <p:cNvSpPr>
            <a:spLocks noChangeArrowheads="1"/>
          </p:cNvSpPr>
          <p:nvPr/>
        </p:nvSpPr>
        <p:spPr bwMode="auto">
          <a:xfrm>
            <a:off x="0" y="4302125"/>
            <a:ext cx="9144000" cy="176213"/>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solidFill>
                <a:schemeClr val="bg1"/>
              </a:solidFill>
            </a:endParaRPr>
          </a:p>
        </p:txBody>
      </p:sp>
      <p:sp>
        <p:nvSpPr>
          <p:cNvPr id="330" name="Title 329"/>
          <p:cNvSpPr>
            <a:spLocks noGrp="1"/>
          </p:cNvSpPr>
          <p:nvPr>
            <p:ph type="title"/>
          </p:nvPr>
        </p:nvSpPr>
        <p:spPr>
          <a:xfrm>
            <a:off x="1396005" y="1189789"/>
            <a:ext cx="7039470" cy="1822161"/>
          </a:xfrm>
        </p:spPr>
        <p:txBody>
          <a:bodyPr anchor="b"/>
          <a:lstStyle>
            <a:lvl1pPr>
              <a:lnSpc>
                <a:spcPct val="100000"/>
              </a:lnSpc>
              <a:spcBef>
                <a:spcPts val="0"/>
              </a:spcBef>
              <a:defRPr sz="3600" b="1" baseline="0">
                <a:solidFill>
                  <a:schemeClr val="bg1"/>
                </a:solidFill>
              </a:defRPr>
            </a:lvl1pPr>
          </a:lstStyle>
          <a:p>
            <a:r>
              <a:rPr lang="en-US"/>
              <a:t>Click to edit Master title style</a:t>
            </a:r>
            <a:endParaRPr lang="en-US" dirty="0"/>
          </a:p>
        </p:txBody>
      </p:sp>
      <p:sp>
        <p:nvSpPr>
          <p:cNvPr id="332" name="Text Placeholder 331"/>
          <p:cNvSpPr>
            <a:spLocks noGrp="1"/>
          </p:cNvSpPr>
          <p:nvPr>
            <p:ph type="body" sz="quarter" idx="13"/>
          </p:nvPr>
        </p:nvSpPr>
        <p:spPr>
          <a:xfrm>
            <a:off x="1408676" y="3000005"/>
            <a:ext cx="7026799" cy="1211048"/>
          </a:xfrm>
        </p:spPr>
        <p:txBody>
          <a:bodyPr>
            <a:normAutofit/>
          </a:bodyPr>
          <a:lstStyle>
            <a:lvl1pPr>
              <a:lnSpc>
                <a:spcPct val="100000"/>
              </a:lnSpc>
              <a:spcBef>
                <a:spcPts val="0"/>
              </a:spcBef>
              <a:defRPr sz="2400" b="0" i="0" cap="all"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p:txBody>
      </p:sp>
      <p:sp>
        <p:nvSpPr>
          <p:cNvPr id="70" name="Picture Placeholder 4"/>
          <p:cNvSpPr>
            <a:spLocks noGrp="1"/>
          </p:cNvSpPr>
          <p:nvPr>
            <p:ph type="pic" sz="quarter" idx="16"/>
          </p:nvPr>
        </p:nvSpPr>
        <p:spPr>
          <a:xfrm>
            <a:off x="508000" y="4699001"/>
            <a:ext cx="5058833" cy="1375832"/>
          </a:xfrm>
          <a:solidFill>
            <a:srgbClr val="FFFFFF"/>
          </a:solidFill>
        </p:spPr>
        <p:txBody>
          <a:bodyPr anchor="ctr">
            <a:normAutofit/>
          </a:bodyPr>
          <a:lstStyle>
            <a:lvl1pPr algn="ctr">
              <a:defRPr baseline="0">
                <a:solidFill>
                  <a:srgbClr val="021F43"/>
                </a:solidFill>
              </a:defRPr>
            </a:lvl1pPr>
          </a:lstStyle>
          <a:p>
            <a:pPr lvl="0"/>
            <a:r>
              <a:rPr lang="en-US" noProof="0" dirty="0"/>
              <a:t>Click icon to add picture</a:t>
            </a:r>
          </a:p>
        </p:txBody>
      </p:sp>
      <p:sp>
        <p:nvSpPr>
          <p:cNvPr id="9" name="Text Placeholder 331"/>
          <p:cNvSpPr>
            <a:spLocks noGrp="1"/>
          </p:cNvSpPr>
          <p:nvPr>
            <p:ph type="body" sz="quarter" idx="14"/>
          </p:nvPr>
        </p:nvSpPr>
        <p:spPr>
          <a:xfrm>
            <a:off x="5682073" y="4699001"/>
            <a:ext cx="2821170" cy="1393637"/>
          </a:xfrm>
        </p:spPr>
        <p:txBody>
          <a:bodyPr anchor="b"/>
          <a:lstStyle>
            <a:lvl1pPr algn="r">
              <a:lnSpc>
                <a:spcPct val="100000"/>
              </a:lnSpc>
              <a:defRPr sz="1400" b="0" i="0" baseline="0">
                <a:solidFill>
                  <a:schemeClr val="tx1"/>
                </a:solidFill>
                <a:latin typeface="+mn-lt"/>
                <a:cs typeface="Arial"/>
              </a:defRPr>
            </a:lvl1pPr>
            <a:lvl2pPr algn="r">
              <a:defRPr sz="1400" b="0" i="0">
                <a:latin typeface="+mn-l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a:p>
            <a:pPr lvl="1"/>
            <a:r>
              <a:rPr lang="en-US"/>
              <a:t>Second level</a:t>
            </a:r>
          </a:p>
        </p:txBody>
      </p:sp>
      <p:sp>
        <p:nvSpPr>
          <p:cNvPr id="8" name="Rectangle 1028"/>
          <p:cNvSpPr>
            <a:spLocks noGrp="1" noChangeArrowheads="1"/>
          </p:cNvSpPr>
          <p:nvPr>
            <p:ph type="dt" sz="half" idx="17"/>
          </p:nvPr>
        </p:nvSpPr>
        <p:spPr>
          <a:xfrm>
            <a:off x="5716588" y="6116638"/>
            <a:ext cx="2719387" cy="306387"/>
          </a:xfrm>
        </p:spPr>
        <p:txBody>
          <a:bodyPr rIns="0" anchor="ctr"/>
          <a:lstStyle>
            <a:lvl1pPr algn="r">
              <a:defRPr>
                <a:solidFill>
                  <a:schemeClr val="tx1"/>
                </a:solidFill>
                <a:cs typeface="Arial" charset="0"/>
              </a:defRPr>
            </a:lvl1pPr>
          </a:lstStyle>
          <a:p>
            <a:fld id="{3C34A5AA-38CF-4D52-8585-003FDDFDA29F}" type="datetime1">
              <a:rPr lang="en-US" smtClean="0"/>
              <a:t>3/7/2022</a:t>
            </a:fld>
            <a:endParaRPr lang="en-US"/>
          </a:p>
        </p:txBody>
      </p:sp>
    </p:spTree>
    <p:extLst>
      <p:ext uri="{BB962C8B-B14F-4D97-AF65-F5344CB8AC3E}">
        <p14:creationId xmlns:p14="http://schemas.microsoft.com/office/powerpoint/2010/main" val="2261472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Section Divider/Table of Content">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l="104" t="19026" r="-104" b="16246"/>
          <a:stretch/>
        </p:blipFill>
        <p:spPr>
          <a:xfrm>
            <a:off x="1" y="4429125"/>
            <a:ext cx="9144000" cy="2428875"/>
          </a:xfrm>
          <a:prstGeom prst="rect">
            <a:avLst/>
          </a:prstGeom>
        </p:spPr>
      </p:pic>
      <p:sp>
        <p:nvSpPr>
          <p:cNvPr id="5"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6"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7"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latin typeface="+mn-lt"/>
            </a:endParaRPr>
          </a:p>
        </p:txBody>
      </p:sp>
      <p:sp>
        <p:nvSpPr>
          <p:cNvPr id="8"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latin typeface="+mn-lt"/>
            </a:endParaRPr>
          </a:p>
        </p:txBody>
      </p:sp>
      <p:sp>
        <p:nvSpPr>
          <p:cNvPr id="9" name="Freeform 1098"/>
          <p:cNvSpPr>
            <a:spLocks/>
          </p:cNvSpPr>
          <p:nvPr/>
        </p:nvSpPr>
        <p:spPr bwMode="auto">
          <a:xfrm>
            <a:off x="487363" y="617538"/>
            <a:ext cx="3175"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10" name="Freeform 1115"/>
          <p:cNvSpPr>
            <a:spLocks/>
          </p:cNvSpPr>
          <p:nvPr/>
        </p:nvSpPr>
        <p:spPr bwMode="auto">
          <a:xfrm>
            <a:off x="458788" y="473075"/>
            <a:ext cx="3175"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11" name="Freeform 1120"/>
          <p:cNvSpPr>
            <a:spLocks/>
          </p:cNvSpPr>
          <p:nvPr/>
        </p:nvSpPr>
        <p:spPr bwMode="auto">
          <a:xfrm>
            <a:off x="458788" y="463550"/>
            <a:ext cx="3175"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12" name="Freeform 1134"/>
          <p:cNvSpPr>
            <a:spLocks/>
          </p:cNvSpPr>
          <p:nvPr/>
        </p:nvSpPr>
        <p:spPr bwMode="auto">
          <a:xfrm>
            <a:off x="703263" y="514350"/>
            <a:ext cx="3175"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13" name="Freeform 1141"/>
          <p:cNvSpPr>
            <a:spLocks/>
          </p:cNvSpPr>
          <p:nvPr/>
        </p:nvSpPr>
        <p:spPr bwMode="auto">
          <a:xfrm>
            <a:off x="706438" y="479425"/>
            <a:ext cx="1587"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14" name="Freeform 1148"/>
          <p:cNvSpPr>
            <a:spLocks/>
          </p:cNvSpPr>
          <p:nvPr/>
        </p:nvSpPr>
        <p:spPr bwMode="auto">
          <a:xfrm>
            <a:off x="693738" y="460375"/>
            <a:ext cx="3175"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15" name="Freeform 1150"/>
          <p:cNvSpPr>
            <a:spLocks/>
          </p:cNvSpPr>
          <p:nvPr/>
        </p:nvSpPr>
        <p:spPr bwMode="auto">
          <a:xfrm>
            <a:off x="684213" y="447675"/>
            <a:ext cx="1587"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16" name="Freeform 1152"/>
          <p:cNvSpPr>
            <a:spLocks/>
          </p:cNvSpPr>
          <p:nvPr/>
        </p:nvSpPr>
        <p:spPr bwMode="auto">
          <a:xfrm>
            <a:off x="684213" y="447675"/>
            <a:ext cx="3175"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17" name="Freeform 1154"/>
          <p:cNvSpPr>
            <a:spLocks/>
          </p:cNvSpPr>
          <p:nvPr/>
        </p:nvSpPr>
        <p:spPr bwMode="auto">
          <a:xfrm>
            <a:off x="665163" y="43497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18" name="Freeform 1156"/>
          <p:cNvSpPr>
            <a:spLocks/>
          </p:cNvSpPr>
          <p:nvPr/>
        </p:nvSpPr>
        <p:spPr bwMode="auto">
          <a:xfrm>
            <a:off x="665163" y="431800"/>
            <a:ext cx="3175"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19" name="Freeform 1163"/>
          <p:cNvSpPr>
            <a:spLocks/>
          </p:cNvSpPr>
          <p:nvPr/>
        </p:nvSpPr>
        <p:spPr bwMode="auto">
          <a:xfrm>
            <a:off x="611188" y="415925"/>
            <a:ext cx="6350"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20" name="Freeform 1172"/>
          <p:cNvSpPr>
            <a:spLocks/>
          </p:cNvSpPr>
          <p:nvPr/>
        </p:nvSpPr>
        <p:spPr bwMode="auto">
          <a:xfrm>
            <a:off x="582613" y="476250"/>
            <a:ext cx="3175"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21" name="Freeform 1177"/>
          <p:cNvSpPr>
            <a:spLocks/>
          </p:cNvSpPr>
          <p:nvPr/>
        </p:nvSpPr>
        <p:spPr bwMode="auto">
          <a:xfrm>
            <a:off x="557213" y="534988"/>
            <a:ext cx="3175"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22" name="Freeform 1180"/>
          <p:cNvSpPr>
            <a:spLocks/>
          </p:cNvSpPr>
          <p:nvPr/>
        </p:nvSpPr>
        <p:spPr bwMode="auto">
          <a:xfrm>
            <a:off x="560388" y="530225"/>
            <a:ext cx="3175"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23"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24"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25"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26" name="Freeform 1210"/>
          <p:cNvSpPr>
            <a:spLocks/>
          </p:cNvSpPr>
          <p:nvPr/>
        </p:nvSpPr>
        <p:spPr bwMode="auto">
          <a:xfrm>
            <a:off x="595313" y="557213"/>
            <a:ext cx="3175"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27" name="Freeform 1214"/>
          <p:cNvSpPr>
            <a:spLocks/>
          </p:cNvSpPr>
          <p:nvPr/>
        </p:nvSpPr>
        <p:spPr bwMode="auto">
          <a:xfrm>
            <a:off x="595313" y="557213"/>
            <a:ext cx="3175"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28"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latin typeface="+mn-lt"/>
            </a:endParaRPr>
          </a:p>
        </p:txBody>
      </p:sp>
      <p:sp>
        <p:nvSpPr>
          <p:cNvPr id="29"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30"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31" name="Freeform 1221"/>
          <p:cNvSpPr>
            <a:spLocks/>
          </p:cNvSpPr>
          <p:nvPr/>
        </p:nvSpPr>
        <p:spPr bwMode="auto">
          <a:xfrm>
            <a:off x="731838" y="541338"/>
            <a:ext cx="3175"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32" name="Freeform 1234"/>
          <p:cNvSpPr>
            <a:spLocks/>
          </p:cNvSpPr>
          <p:nvPr/>
        </p:nvSpPr>
        <p:spPr bwMode="auto">
          <a:xfrm>
            <a:off x="722313" y="550863"/>
            <a:ext cx="3175"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33"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34"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35" name="Freeform 1240"/>
          <p:cNvSpPr>
            <a:spLocks/>
          </p:cNvSpPr>
          <p:nvPr/>
        </p:nvSpPr>
        <p:spPr bwMode="auto">
          <a:xfrm>
            <a:off x="728663" y="541338"/>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36" name="Freeform 1243"/>
          <p:cNvSpPr>
            <a:spLocks/>
          </p:cNvSpPr>
          <p:nvPr/>
        </p:nvSpPr>
        <p:spPr bwMode="auto">
          <a:xfrm>
            <a:off x="728663" y="538163"/>
            <a:ext cx="3175"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37" name="Freeform 1246"/>
          <p:cNvSpPr>
            <a:spLocks/>
          </p:cNvSpPr>
          <p:nvPr/>
        </p:nvSpPr>
        <p:spPr bwMode="auto">
          <a:xfrm>
            <a:off x="725488" y="547688"/>
            <a:ext cx="3175"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38" name="Freeform 1250"/>
          <p:cNvSpPr>
            <a:spLocks/>
          </p:cNvSpPr>
          <p:nvPr/>
        </p:nvSpPr>
        <p:spPr bwMode="auto">
          <a:xfrm>
            <a:off x="731838" y="53022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39" name="Freeform 1252"/>
          <p:cNvSpPr>
            <a:spLocks/>
          </p:cNvSpPr>
          <p:nvPr/>
        </p:nvSpPr>
        <p:spPr bwMode="auto">
          <a:xfrm>
            <a:off x="731838" y="527050"/>
            <a:ext cx="3175"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40" name="Freeform 1255"/>
          <p:cNvSpPr>
            <a:spLocks/>
          </p:cNvSpPr>
          <p:nvPr/>
        </p:nvSpPr>
        <p:spPr bwMode="auto">
          <a:xfrm>
            <a:off x="712788" y="550863"/>
            <a:ext cx="3175"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41"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latin typeface="+mn-lt"/>
            </a:endParaRPr>
          </a:p>
        </p:txBody>
      </p:sp>
      <p:sp>
        <p:nvSpPr>
          <p:cNvPr id="42"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43"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44" name="Freeform 1269"/>
          <p:cNvSpPr>
            <a:spLocks/>
          </p:cNvSpPr>
          <p:nvPr/>
        </p:nvSpPr>
        <p:spPr bwMode="auto">
          <a:xfrm>
            <a:off x="728663" y="530225"/>
            <a:ext cx="3175"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45"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46"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47"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latin typeface="+mn-lt"/>
            </a:endParaRPr>
          </a:p>
        </p:txBody>
      </p:sp>
      <p:sp>
        <p:nvSpPr>
          <p:cNvPr id="48"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latin typeface="+mn-lt"/>
            </a:endParaRPr>
          </a:p>
        </p:txBody>
      </p:sp>
      <p:sp>
        <p:nvSpPr>
          <p:cNvPr id="49"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50"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51" name="Freeform 1277"/>
          <p:cNvSpPr>
            <a:spLocks/>
          </p:cNvSpPr>
          <p:nvPr/>
        </p:nvSpPr>
        <p:spPr bwMode="auto">
          <a:xfrm>
            <a:off x="728663" y="523875"/>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52" name="Freeform 1287"/>
          <p:cNvSpPr>
            <a:spLocks/>
          </p:cNvSpPr>
          <p:nvPr/>
        </p:nvSpPr>
        <p:spPr bwMode="auto">
          <a:xfrm>
            <a:off x="719138" y="514350"/>
            <a:ext cx="3175"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53" name="Freeform 1290"/>
          <p:cNvSpPr>
            <a:spLocks/>
          </p:cNvSpPr>
          <p:nvPr/>
        </p:nvSpPr>
        <p:spPr bwMode="auto">
          <a:xfrm>
            <a:off x="719138" y="517525"/>
            <a:ext cx="3175"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ndParaRPr>
          </a:p>
        </p:txBody>
      </p:sp>
      <p:sp>
        <p:nvSpPr>
          <p:cNvPr id="54"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latin typeface="+mn-lt"/>
            </a:endParaRPr>
          </a:p>
        </p:txBody>
      </p:sp>
      <p:sp>
        <p:nvSpPr>
          <p:cNvPr id="55"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latin typeface="+mn-lt"/>
            </a:endParaRPr>
          </a:p>
        </p:txBody>
      </p:sp>
      <p:sp>
        <p:nvSpPr>
          <p:cNvPr id="56"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latin typeface="+mn-lt"/>
            </a:endParaRPr>
          </a:p>
        </p:txBody>
      </p:sp>
      <p:sp>
        <p:nvSpPr>
          <p:cNvPr id="57"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latin typeface="+mn-lt"/>
            </a:endParaRPr>
          </a:p>
        </p:txBody>
      </p:sp>
      <p:sp>
        <p:nvSpPr>
          <p:cNvPr id="58"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latin typeface="+mn-lt"/>
            </a:endParaRPr>
          </a:p>
        </p:txBody>
      </p:sp>
      <p:sp>
        <p:nvSpPr>
          <p:cNvPr id="59"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latin typeface="+mn-lt"/>
            </a:endParaRPr>
          </a:p>
        </p:txBody>
      </p:sp>
      <p:sp>
        <p:nvSpPr>
          <p:cNvPr id="60"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latin typeface="+mn-lt"/>
            </a:endParaRPr>
          </a:p>
        </p:txBody>
      </p:sp>
      <p:sp>
        <p:nvSpPr>
          <p:cNvPr id="61"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latin typeface="+mn-lt"/>
            </a:endParaRPr>
          </a:p>
        </p:txBody>
      </p:sp>
      <p:pic>
        <p:nvPicPr>
          <p:cNvPr id="62" name="Picture 6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250" y="4687888"/>
            <a:ext cx="488315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Rectangle 63"/>
          <p:cNvSpPr>
            <a:spLocks noChangeArrowheads="1"/>
          </p:cNvSpPr>
          <p:nvPr/>
        </p:nvSpPr>
        <p:spPr bwMode="auto">
          <a:xfrm>
            <a:off x="0" y="4302125"/>
            <a:ext cx="9144000" cy="176213"/>
          </a:xfrm>
          <a:prstGeom prst="rect">
            <a:avLst/>
          </a:prstGeom>
          <a:solidFill>
            <a:srgbClr val="00ADE4"/>
          </a:solidFill>
          <a:ln>
            <a:noFill/>
          </a:ln>
        </p:spPr>
        <p:txBody>
          <a:bodyPr/>
          <a:lstStyle/>
          <a:p>
            <a:pPr marL="115888" indent="-115888">
              <a:spcBef>
                <a:spcPct val="50000"/>
              </a:spcBef>
              <a:buFontTx/>
              <a:buChar char="•"/>
            </a:pPr>
            <a:endParaRPr lang="en-US" sz="1300" b="0">
              <a:solidFill>
                <a:schemeClr val="bg1"/>
              </a:solidFill>
              <a:latin typeface="+mn-lt"/>
            </a:endParaRPr>
          </a:p>
        </p:txBody>
      </p:sp>
      <p:sp>
        <p:nvSpPr>
          <p:cNvPr id="332" name="Text Placeholder 331"/>
          <p:cNvSpPr>
            <a:spLocks noGrp="1"/>
          </p:cNvSpPr>
          <p:nvPr>
            <p:ph type="body" sz="quarter" idx="13" hasCustomPrompt="1"/>
          </p:nvPr>
        </p:nvSpPr>
        <p:spPr>
          <a:xfrm>
            <a:off x="1408676" y="2015067"/>
            <a:ext cx="7379724" cy="2195986"/>
          </a:xfrm>
        </p:spPr>
        <p:txBody>
          <a:bodyPr>
            <a:normAutofit/>
          </a:bodyPr>
          <a:lstStyle>
            <a:lvl1pPr marL="514350" indent="-514350" rtl="0">
              <a:lnSpc>
                <a:spcPct val="100000"/>
              </a:lnSpc>
              <a:spcBef>
                <a:spcPts val="0"/>
              </a:spcBef>
              <a:buClr>
                <a:schemeClr val="accent1"/>
              </a:buClr>
              <a:buFont typeface="+mj-lt"/>
              <a:buAutoNum type="romanUcPeriod"/>
              <a:defRPr sz="2200" b="1" i="0" cap="none" baseline="0">
                <a:solidFill>
                  <a:schemeClr val="bg1">
                    <a:lumMod val="75000"/>
                  </a:schemeClr>
                </a:solidFill>
                <a:latin typeface="+mn-lt"/>
                <a:cs typeface="Andes" panose="02000000000000000000" pitchFamily="50" charset="0"/>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Click to edit master text styles</a:t>
            </a:r>
          </a:p>
          <a:p>
            <a:pPr lvl="0"/>
            <a:endParaRPr lang="en-US" dirty="0"/>
          </a:p>
        </p:txBody>
      </p:sp>
    </p:spTree>
    <p:extLst>
      <p:ext uri="{BB962C8B-B14F-4D97-AF65-F5344CB8AC3E}">
        <p14:creationId xmlns:p14="http://schemas.microsoft.com/office/powerpoint/2010/main" val="3709205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a:xfrm>
            <a:off x="8192125" y="6520721"/>
            <a:ext cx="634375" cy="186619"/>
          </a:xfrm>
          <a:prstGeom prst="rect">
            <a:avLst/>
          </a:prstGeom>
        </p:spPr>
        <p:txBody>
          <a:bodyPr/>
          <a:lstStyle>
            <a:lvl1pPr algn="r">
              <a:defRPr sz="1200"/>
            </a:lvl1pPr>
          </a:lstStyle>
          <a:p>
            <a:pPr defTabSz="914400" fontAlgn="base">
              <a:spcBef>
                <a:spcPct val="0"/>
              </a:spcBef>
              <a:spcAft>
                <a:spcPct val="0"/>
              </a:spcAft>
              <a:defRPr/>
            </a:pPr>
            <a:fld id="{EF62D93A-3BA0-8848-BFA3-D7046C1B555D}" type="slidenum">
              <a:rPr lang="en-US" b="1" smtClean="0">
                <a:solidFill>
                  <a:srgbClr val="021F43"/>
                </a:solidFill>
                <a:latin typeface="Trebuchet MS" panose="020B0603020202020204" pitchFamily="34" charset="0"/>
                <a:ea typeface="MS PGothic" panose="020B0600070205080204" pitchFamily="34" charset="-128"/>
              </a:rPr>
              <a:pPr defTabSz="914400" fontAlgn="base">
                <a:spcBef>
                  <a:spcPct val="0"/>
                </a:spcBef>
                <a:spcAft>
                  <a:spcPct val="0"/>
                </a:spcAft>
                <a:defRPr/>
              </a:pPr>
              <a:t>‹#›</a:t>
            </a:fld>
            <a:endParaRPr lang="en-US" b="1" dirty="0">
              <a:solidFill>
                <a:srgbClr val="021F43"/>
              </a:solidFill>
              <a:latin typeface="Trebuchet MS" panose="020B0603020202020204" pitchFamily="34" charset="0"/>
              <a:ea typeface="MS PGothic" panose="020B0600070205080204" pitchFamily="34" charset="-128"/>
            </a:endParaRPr>
          </a:p>
        </p:txBody>
      </p:sp>
      <p:pic>
        <p:nvPicPr>
          <p:cNvPr id="5"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8891" y="6342215"/>
            <a:ext cx="1698170" cy="337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p:cNvSpPr>
            <a:spLocks noGrp="1"/>
          </p:cNvSpPr>
          <p:nvPr>
            <p:ph type="title" hasCustomPrompt="1"/>
          </p:nvPr>
        </p:nvSpPr>
        <p:spPr>
          <a:xfrm>
            <a:off x="356934" y="101082"/>
            <a:ext cx="8462029" cy="756707"/>
          </a:xfrm>
        </p:spPr>
        <p:txBody>
          <a:bodyPr anchor="b"/>
          <a:lstStyle>
            <a:lvl1pPr>
              <a:defRPr sz="2200" b="1" i="0" cap="none">
                <a:solidFill>
                  <a:schemeClr val="tx1"/>
                </a:solidFill>
              </a:defRPr>
            </a:lvl1pPr>
          </a:lstStyle>
          <a:p>
            <a:r>
              <a:rPr lang="en-US" dirty="0"/>
              <a:t>Click to edit master title style</a:t>
            </a:r>
          </a:p>
        </p:txBody>
      </p:sp>
      <p:sp>
        <p:nvSpPr>
          <p:cNvPr id="8" name="Text Placeholder 6"/>
          <p:cNvSpPr>
            <a:spLocks noGrp="1"/>
          </p:cNvSpPr>
          <p:nvPr>
            <p:ph type="body" sz="quarter" idx="13"/>
          </p:nvPr>
        </p:nvSpPr>
        <p:spPr>
          <a:xfrm>
            <a:off x="349250" y="1191718"/>
            <a:ext cx="8477250" cy="5020699"/>
          </a:xfrm>
        </p:spPr>
        <p:txBody>
          <a:bodyPr>
            <a:normAutofit/>
          </a:bodyPr>
          <a:lstStyle>
            <a:lvl1pPr>
              <a:lnSpc>
                <a:spcPct val="100000"/>
              </a:lnSpc>
              <a:spcBef>
                <a:spcPts val="2400"/>
              </a:spcBef>
              <a:tabLst>
                <a:tab pos="8402638" algn="r"/>
              </a:tabLst>
              <a:defRPr lang="en-US" sz="2000" smtClean="0">
                <a:solidFill>
                  <a:srgbClr val="021F43"/>
                </a:solidFill>
              </a:defRPr>
            </a:lvl1pPr>
            <a:lvl2pPr marL="112713" indent="-112713">
              <a:buClr>
                <a:srgbClr val="139AF0"/>
              </a:buClr>
              <a:buFont typeface="Arial" panose="020B0604020202020204" pitchFamily="34" charset="0"/>
              <a:buChar char="•"/>
              <a:defRPr>
                <a:solidFill>
                  <a:srgbClr val="021F43"/>
                </a:solidFill>
              </a:defRPr>
            </a:lvl2pPr>
            <a:lvl3pPr marL="112713" indent="-112713">
              <a:buClr>
                <a:srgbClr val="139AF0"/>
              </a:buClr>
              <a:buFont typeface="Arial" panose="020B0604020202020204" pitchFamily="34" charset="0"/>
              <a:buChar char="•"/>
              <a:defRPr>
                <a:solidFill>
                  <a:srgbClr val="021F43"/>
                </a:solidFill>
              </a:defRPr>
            </a:lvl3pPr>
          </a:lstStyle>
          <a:p>
            <a:pPr lvl="0"/>
            <a:r>
              <a:rPr lang="en-US" dirty="0"/>
              <a:t>Click to edit Master text styles</a:t>
            </a:r>
          </a:p>
          <a:p>
            <a:pPr lvl="1"/>
            <a:r>
              <a:rPr lang="en-US" dirty="0"/>
              <a:t>Second level</a:t>
            </a:r>
          </a:p>
          <a:p>
            <a:pPr lvl="2"/>
            <a:r>
              <a:rPr lang="en-US" dirty="0"/>
              <a:t>Third level</a:t>
            </a:r>
          </a:p>
        </p:txBody>
      </p:sp>
      <p:sp>
        <p:nvSpPr>
          <p:cNvPr id="9" name="Rectangle 9"/>
          <p:cNvSpPr>
            <a:spLocks noChangeArrowheads="1"/>
          </p:cNvSpPr>
          <p:nvPr userDrawn="1"/>
        </p:nvSpPr>
        <p:spPr bwMode="auto">
          <a:xfrm>
            <a:off x="0" y="863461"/>
            <a:ext cx="9144000" cy="176212"/>
          </a:xfrm>
          <a:prstGeom prst="rect">
            <a:avLst/>
          </a:prstGeom>
          <a:solidFill>
            <a:srgbClr val="139A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115888" indent="-115888" eaLnBrk="0" hangingPunct="0">
              <a:defRPr sz="1600" b="1">
                <a:solidFill>
                  <a:schemeClr val="tx1"/>
                </a:solidFill>
                <a:latin typeface="Trebuchet MS" panose="020B0603020202020204" pitchFamily="34" charset="0"/>
                <a:ea typeface="MS PGothic" panose="020B0600070205080204" pitchFamily="34" charset="-128"/>
              </a:defRPr>
            </a:lvl1pPr>
            <a:lvl2pPr marL="742950" indent="-285750" eaLnBrk="0" hangingPunct="0">
              <a:defRPr sz="1600" b="1">
                <a:solidFill>
                  <a:schemeClr val="tx1"/>
                </a:solidFill>
                <a:latin typeface="Trebuchet MS" panose="020B0603020202020204" pitchFamily="34" charset="0"/>
                <a:ea typeface="MS PGothic" panose="020B0600070205080204" pitchFamily="34" charset="-128"/>
              </a:defRPr>
            </a:lvl2pPr>
            <a:lvl3pPr marL="1143000" indent="-228600" eaLnBrk="0" hangingPunct="0">
              <a:defRPr sz="1600" b="1">
                <a:solidFill>
                  <a:schemeClr val="tx1"/>
                </a:solidFill>
                <a:latin typeface="Trebuchet MS" panose="020B0603020202020204" pitchFamily="34" charset="0"/>
                <a:ea typeface="MS PGothic" panose="020B0600070205080204" pitchFamily="34" charset="-128"/>
              </a:defRPr>
            </a:lvl3pPr>
            <a:lvl4pPr marL="1600200" indent="-228600" eaLnBrk="0" hangingPunct="0">
              <a:defRPr sz="1600" b="1">
                <a:solidFill>
                  <a:schemeClr val="tx1"/>
                </a:solidFill>
                <a:latin typeface="Trebuchet MS" panose="020B0603020202020204" pitchFamily="34" charset="0"/>
                <a:ea typeface="MS PGothic" panose="020B0600070205080204" pitchFamily="34" charset="-128"/>
              </a:defRPr>
            </a:lvl4pPr>
            <a:lvl5pPr marL="2057400" indent="-228600" eaLnBrk="0" hangingPunct="0">
              <a:defRPr sz="1600" b="1">
                <a:solidFill>
                  <a:schemeClr val="tx1"/>
                </a:solidFill>
                <a:latin typeface="Trebuchet MS" panose="020B0603020202020204" pitchFamily="34" charset="0"/>
                <a:ea typeface="MS PGothic" panose="020B0600070205080204" pitchFamily="34" charset="-128"/>
              </a:defRPr>
            </a:lvl5pPr>
            <a:lvl6pPr marL="2514600" indent="-228600" eaLnBrk="0" fontAlgn="base" hangingPunct="0">
              <a:spcBef>
                <a:spcPct val="0"/>
              </a:spcBef>
              <a:spcAft>
                <a:spcPct val="0"/>
              </a:spcAft>
              <a:defRPr sz="1600" b="1">
                <a:solidFill>
                  <a:schemeClr val="tx1"/>
                </a:solidFill>
                <a:latin typeface="Trebuchet MS" panose="020B0603020202020204" pitchFamily="34" charset="0"/>
                <a:ea typeface="MS PGothic" panose="020B0600070205080204" pitchFamily="34" charset="-128"/>
              </a:defRPr>
            </a:lvl6pPr>
            <a:lvl7pPr marL="2971800" indent="-228600" eaLnBrk="0" fontAlgn="base" hangingPunct="0">
              <a:spcBef>
                <a:spcPct val="0"/>
              </a:spcBef>
              <a:spcAft>
                <a:spcPct val="0"/>
              </a:spcAft>
              <a:defRPr sz="1600" b="1">
                <a:solidFill>
                  <a:schemeClr val="tx1"/>
                </a:solidFill>
                <a:latin typeface="Trebuchet MS" panose="020B0603020202020204" pitchFamily="34" charset="0"/>
                <a:ea typeface="MS PGothic" panose="020B0600070205080204" pitchFamily="34" charset="-128"/>
              </a:defRPr>
            </a:lvl7pPr>
            <a:lvl8pPr marL="3429000" indent="-228600" eaLnBrk="0" fontAlgn="base" hangingPunct="0">
              <a:spcBef>
                <a:spcPct val="0"/>
              </a:spcBef>
              <a:spcAft>
                <a:spcPct val="0"/>
              </a:spcAft>
              <a:defRPr sz="1600" b="1">
                <a:solidFill>
                  <a:schemeClr val="tx1"/>
                </a:solidFill>
                <a:latin typeface="Trebuchet MS" panose="020B0603020202020204" pitchFamily="34" charset="0"/>
                <a:ea typeface="MS PGothic" panose="020B0600070205080204" pitchFamily="34" charset="-128"/>
              </a:defRPr>
            </a:lvl8pPr>
            <a:lvl9pPr marL="3886200" indent="-228600" eaLnBrk="0" fontAlgn="base" hangingPunct="0">
              <a:spcBef>
                <a:spcPct val="0"/>
              </a:spcBef>
              <a:spcAft>
                <a:spcPct val="0"/>
              </a:spcAft>
              <a:defRPr sz="1600" b="1">
                <a:solidFill>
                  <a:schemeClr val="tx1"/>
                </a:solidFill>
                <a:latin typeface="Trebuchet MS" panose="020B0603020202020204" pitchFamily="34" charset="0"/>
                <a:ea typeface="MS PGothic" panose="020B0600070205080204" pitchFamily="34" charset="-128"/>
              </a:defRPr>
            </a:lvl9pPr>
          </a:lstStyle>
          <a:p>
            <a:pPr defTabSz="914400" eaLnBrk="1" fontAlgn="base" hangingPunct="1">
              <a:spcBef>
                <a:spcPct val="50000"/>
              </a:spcBef>
              <a:spcAft>
                <a:spcPct val="0"/>
              </a:spcAft>
              <a:buFontTx/>
              <a:buChar char="•"/>
            </a:pPr>
            <a:endParaRPr lang="en-US" altLang="en-US" sz="1300" b="0">
              <a:solidFill>
                <a:prstClr val="white"/>
              </a:solidFill>
            </a:endParaRPr>
          </a:p>
        </p:txBody>
      </p:sp>
    </p:spTree>
    <p:extLst>
      <p:ext uri="{BB962C8B-B14F-4D97-AF65-F5344CB8AC3E}">
        <p14:creationId xmlns:p14="http://schemas.microsoft.com/office/powerpoint/2010/main" val="1541510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6" name="Slide Number Placeholder 7"/>
          <p:cNvSpPr>
            <a:spLocks noGrp="1"/>
          </p:cNvSpPr>
          <p:nvPr>
            <p:ph type="sldNum" sz="quarter" idx="15"/>
          </p:nvPr>
        </p:nvSpPr>
        <p:spPr/>
        <p:txBody>
          <a:bodyPr/>
          <a:lstStyle>
            <a:lvl1pPr>
              <a:defRPr smtClean="0"/>
            </a:lvl1pPr>
          </a:lstStyle>
          <a:p>
            <a:pPr>
              <a:defRPr/>
            </a:pPr>
            <a:fld id="{49B0CC3A-7E19-4530-860B-014D7A8FCADB}" type="slidenum">
              <a:rPr lang="en-US" altLang="en-US"/>
              <a:pPr>
                <a:defRPr/>
              </a:pPr>
              <a:t>‹#›</a:t>
            </a:fld>
            <a:endParaRPr lang="en-US" altLang="en-US"/>
          </a:p>
        </p:txBody>
      </p:sp>
      <p:sp>
        <p:nvSpPr>
          <p:cNvPr id="8" name="Content Placeholder 7"/>
          <p:cNvSpPr>
            <a:spLocks noGrp="1"/>
          </p:cNvSpPr>
          <p:nvPr>
            <p:ph sz="quarter" idx="16" hasCustomPrompt="1"/>
          </p:nvPr>
        </p:nvSpPr>
        <p:spPr>
          <a:xfrm>
            <a:off x="360363" y="1441450"/>
            <a:ext cx="8458600" cy="4701646"/>
          </a:xfrm>
        </p:spPr>
        <p:txBody>
          <a:bodyPr/>
          <a:lstStyle>
            <a:lvl1pPr>
              <a:lnSpc>
                <a:spcPct val="100000"/>
              </a:lnSpc>
              <a:spcBef>
                <a:spcPts val="1000"/>
              </a:spcBef>
              <a:spcAft>
                <a:spcPts val="600"/>
              </a:spcAft>
              <a:buClr>
                <a:schemeClr val="accent4"/>
              </a:buClr>
              <a:buFont typeface="Arial" panose="020B0604020202020204" pitchFamily="34" charset="0"/>
              <a:buChar char="•"/>
              <a:defRPr sz="1800"/>
            </a:lvl1pPr>
            <a:lvl2pPr marL="860425" indent="-236538">
              <a:buClr>
                <a:schemeClr val="accent4"/>
              </a:buClr>
              <a:buFont typeface="Courier New" panose="02070309020205020404" pitchFamily="49" charset="0"/>
              <a:buChar char="o"/>
              <a:defRPr sz="1400"/>
            </a:lvl2pPr>
            <a:lvl3pPr marL="1538288" indent="-342900">
              <a:buClr>
                <a:schemeClr val="accent4"/>
              </a:buClr>
              <a:buFont typeface="Wingdings" panose="05000000000000000000" pitchFamily="2" charset="2"/>
              <a:buChar char="§"/>
              <a:defRPr sz="1200">
                <a:solidFill>
                  <a:schemeClr val="accent2">
                    <a:lumMod val="75000"/>
                  </a:schemeClr>
                </a:solidFill>
              </a:defRPr>
            </a:lvl3pPr>
            <a:lvl4pPr>
              <a:defRPr sz="2400"/>
            </a:lvl4pPr>
            <a:lvl5pPr>
              <a:defRPr sz="2400"/>
            </a:lvl5pPr>
          </a:lstStyle>
          <a:p>
            <a:pPr lvl="0"/>
            <a:r>
              <a:rPr lang="en-US" dirty="0"/>
              <a:t>xcvxcvvvvvvvvvvvvvvvvvvvvvvvvvvvvvvvvvvvvvvvvvvvvvvvvvvvvvvvvvvvvvvvvvvvvvvvvvvvvvvvvvvvvv</a:t>
            </a:r>
          </a:p>
          <a:p>
            <a:pPr lvl="1"/>
            <a:r>
              <a:rPr lang="en-US" dirty="0"/>
              <a:t>Second level</a:t>
            </a:r>
          </a:p>
          <a:p>
            <a:pPr lvl="2"/>
            <a:r>
              <a:rPr lang="en-US" dirty="0"/>
              <a:t>Third level</a:t>
            </a:r>
          </a:p>
        </p:txBody>
      </p:sp>
      <p:sp>
        <p:nvSpPr>
          <p:cNvPr id="9" name="Rectangle 10">
            <a:extLst>
              <a:ext uri="{FF2B5EF4-FFF2-40B4-BE49-F238E27FC236}">
                <a16:creationId xmlns:a16="http://schemas.microsoft.com/office/drawing/2014/main" id="{ABD15277-8684-4C38-8862-0E80DF1E74AE}"/>
              </a:ext>
            </a:extLst>
          </p:cNvPr>
          <p:cNvSpPr>
            <a:spLocks noChangeArrowheads="1"/>
          </p:cNvSpPr>
          <p:nvPr userDrawn="1"/>
        </p:nvSpPr>
        <p:spPr bwMode="auto">
          <a:xfrm>
            <a:off x="0" y="836713"/>
            <a:ext cx="9144000" cy="72008"/>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a:solidFill>
                <a:prstClr val="white"/>
              </a:solidFill>
            </a:endParaRPr>
          </a:p>
        </p:txBody>
      </p:sp>
      <p:sp>
        <p:nvSpPr>
          <p:cNvPr id="10" name="Title 1">
            <a:extLst>
              <a:ext uri="{FF2B5EF4-FFF2-40B4-BE49-F238E27FC236}">
                <a16:creationId xmlns:a16="http://schemas.microsoft.com/office/drawing/2014/main" id="{71A8809F-A63A-4B80-86EB-47898FE2A248}"/>
              </a:ext>
            </a:extLst>
          </p:cNvPr>
          <p:cNvSpPr>
            <a:spLocks noGrp="1"/>
          </p:cNvSpPr>
          <p:nvPr>
            <p:ph type="title"/>
          </p:nvPr>
        </p:nvSpPr>
        <p:spPr>
          <a:xfrm>
            <a:off x="356934" y="301627"/>
            <a:ext cx="8462029" cy="463078"/>
          </a:xfrm>
        </p:spPr>
        <p:txBody>
          <a:bodyPr/>
          <a:lstStyle>
            <a:lvl1pPr>
              <a:defRPr sz="2400" b="1" i="0">
                <a:solidFill>
                  <a:srgbClr val="00ADE4"/>
                </a:solidFill>
                <a:latin typeface="Andes" panose="02000000000000000000" pitchFamily="50" charset="0"/>
              </a:defRPr>
            </a:lvl1pPr>
          </a:lstStyle>
          <a:p>
            <a:r>
              <a:rPr lang="en-US" dirty="0"/>
              <a:t>Click to edit Master title style</a:t>
            </a:r>
          </a:p>
        </p:txBody>
      </p:sp>
    </p:spTree>
    <p:extLst>
      <p:ext uri="{BB962C8B-B14F-4D97-AF65-F5344CB8AC3E}">
        <p14:creationId xmlns:p14="http://schemas.microsoft.com/office/powerpoint/2010/main" val="1118102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4" name="Rectangle 9"/>
          <p:cNvSpPr>
            <a:spLocks noChangeArrowheads="1"/>
          </p:cNvSpPr>
          <p:nvPr/>
        </p:nvSpPr>
        <p:spPr bwMode="auto">
          <a:xfrm>
            <a:off x="0" y="1100138"/>
            <a:ext cx="9144000" cy="176212"/>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solidFill>
                <a:schemeClr val="bg1"/>
              </a:solidFill>
            </a:endParaRPr>
          </a:p>
        </p:txBody>
      </p:sp>
      <p:sp>
        <p:nvSpPr>
          <p:cNvPr id="2" name="Title 1"/>
          <p:cNvSpPr>
            <a:spLocks noGrp="1"/>
          </p:cNvSpPr>
          <p:nvPr>
            <p:ph type="title"/>
          </p:nvPr>
        </p:nvSpPr>
        <p:spPr>
          <a:xfrm>
            <a:off x="356934" y="301626"/>
            <a:ext cx="8462029" cy="756707"/>
          </a:xfrm>
        </p:spPr>
        <p:txBody>
          <a:bodyPr anchor="b"/>
          <a:lstStyle>
            <a:lvl1pPr>
              <a:defRPr sz="2200" b="0" i="0">
                <a:solidFill>
                  <a:schemeClr val="tx1"/>
                </a:solidFill>
                <a:latin typeface="Andes" panose="02000000000000000000" pitchFamily="50" charset="0"/>
              </a:defRPr>
            </a:lvl1pPr>
          </a:lstStyle>
          <a:p>
            <a:r>
              <a:rPr lang="en-US" dirty="0"/>
              <a:t>Click to edit Master title style</a:t>
            </a:r>
          </a:p>
        </p:txBody>
      </p:sp>
      <p:sp>
        <p:nvSpPr>
          <p:cNvPr id="7" name="Text Placeholder 6"/>
          <p:cNvSpPr>
            <a:spLocks noGrp="1"/>
          </p:cNvSpPr>
          <p:nvPr>
            <p:ph type="body" sz="quarter" idx="13"/>
          </p:nvPr>
        </p:nvSpPr>
        <p:spPr>
          <a:xfrm>
            <a:off x="349250" y="1598613"/>
            <a:ext cx="8477250" cy="4613804"/>
          </a:xfrm>
        </p:spPr>
        <p:txBody>
          <a:bodyPr>
            <a:normAutofit/>
          </a:bodyPr>
          <a:lstStyle>
            <a:lvl1pPr>
              <a:lnSpc>
                <a:spcPct val="100000"/>
              </a:lnSpc>
              <a:spcBef>
                <a:spcPts val="2400"/>
              </a:spcBef>
              <a:tabLst>
                <a:tab pos="8402638" algn="r"/>
              </a:tabLst>
              <a:defRPr lang="en-US" sz="1800" baseline="0" smtClean="0"/>
            </a:lvl1pPr>
          </a:lstStyle>
          <a:p>
            <a:pPr lvl="0"/>
            <a:r>
              <a:rPr lang="en-US" dirty="0"/>
              <a:t>Click to edit Master text styles</a:t>
            </a:r>
          </a:p>
        </p:txBody>
      </p:sp>
      <p:sp>
        <p:nvSpPr>
          <p:cNvPr id="5" name="Slide Number Placeholder 3"/>
          <p:cNvSpPr>
            <a:spLocks noGrp="1"/>
          </p:cNvSpPr>
          <p:nvPr>
            <p:ph type="sldNum" sz="quarter" idx="14"/>
          </p:nvPr>
        </p:nvSpPr>
        <p:spPr/>
        <p:txBody>
          <a:bodyPr/>
          <a:lstStyle>
            <a:lvl1pPr>
              <a:defRPr>
                <a:latin typeface="Andes" panose="02000000000000000000" pitchFamily="50" charset="0"/>
              </a:defRPr>
            </a:lvl1pPr>
          </a:lstStyle>
          <a:p>
            <a:fld id="{BC760B9F-94B6-48F9-9CAF-FD4E51F2A4B3}" type="slidenum">
              <a:rPr lang="en-US" smtClean="0"/>
              <a:pPr/>
              <a:t>‹#›</a:t>
            </a:fld>
            <a:endParaRPr lang="en-US"/>
          </a:p>
        </p:txBody>
      </p:sp>
    </p:spTree>
    <p:extLst>
      <p:ext uri="{BB962C8B-B14F-4D97-AF65-F5344CB8AC3E}">
        <p14:creationId xmlns:p14="http://schemas.microsoft.com/office/powerpoint/2010/main" val="1745596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ll Page">
    <p:spTree>
      <p:nvGrpSpPr>
        <p:cNvPr id="1" name=""/>
        <p:cNvGrpSpPr/>
        <p:nvPr/>
      </p:nvGrpSpPr>
      <p:grpSpPr>
        <a:xfrm>
          <a:off x="0" y="0"/>
          <a:ext cx="0" cy="0"/>
          <a:chOff x="0" y="0"/>
          <a:chExt cx="0" cy="0"/>
        </a:xfrm>
      </p:grpSpPr>
      <p:sp>
        <p:nvSpPr>
          <p:cNvPr id="4" name="Freeform 1682"/>
          <p:cNvSpPr>
            <a:spLocks/>
          </p:cNvSpPr>
          <p:nvPr/>
        </p:nvSpPr>
        <p:spPr bwMode="auto">
          <a:xfrm flipH="1">
            <a:off x="6380163" y="615950"/>
            <a:ext cx="1014412" cy="1895475"/>
          </a:xfrm>
          <a:custGeom>
            <a:avLst/>
            <a:gdLst>
              <a:gd name="T0" fmla="*/ 0 w 638"/>
              <a:gd name="T1" fmla="*/ 0 h 1194"/>
              <a:gd name="T2" fmla="*/ 60420 w 638"/>
              <a:gd name="T3" fmla="*/ 174625 h 1194"/>
              <a:gd name="T4" fmla="*/ 124019 w 638"/>
              <a:gd name="T5" fmla="*/ 342900 h 1194"/>
              <a:gd name="T6" fmla="*/ 168539 w 638"/>
              <a:gd name="T7" fmla="*/ 482600 h 1194"/>
              <a:gd name="T8" fmla="*/ 216238 w 638"/>
              <a:gd name="T9" fmla="*/ 631825 h 1194"/>
              <a:gd name="T10" fmla="*/ 260758 w 638"/>
              <a:gd name="T11" fmla="*/ 803275 h 1194"/>
              <a:gd name="T12" fmla="*/ 327537 w 638"/>
              <a:gd name="T13" fmla="*/ 1066800 h 1194"/>
              <a:gd name="T14" fmla="*/ 375237 w 638"/>
              <a:gd name="T15" fmla="*/ 1250950 h 1194"/>
              <a:gd name="T16" fmla="*/ 432477 w 638"/>
              <a:gd name="T17" fmla="*/ 1571625 h 1194"/>
              <a:gd name="T18" fmla="*/ 454736 w 638"/>
              <a:gd name="T19" fmla="*/ 1724025 h 1194"/>
              <a:gd name="T20" fmla="*/ 480176 w 638"/>
              <a:gd name="T21" fmla="*/ 1895475 h 1194"/>
              <a:gd name="T22" fmla="*/ 1014412 w 638"/>
              <a:gd name="T23" fmla="*/ 1895475 h 1194"/>
              <a:gd name="T24" fmla="*/ 992152 w 638"/>
              <a:gd name="T25" fmla="*/ 1812925 h 1194"/>
              <a:gd name="T26" fmla="*/ 950813 w 638"/>
              <a:gd name="T27" fmla="*/ 1682750 h 1194"/>
              <a:gd name="T28" fmla="*/ 909473 w 638"/>
              <a:gd name="T29" fmla="*/ 1555750 h 1194"/>
              <a:gd name="T30" fmla="*/ 871313 w 638"/>
              <a:gd name="T31" fmla="*/ 1447800 h 1194"/>
              <a:gd name="T32" fmla="*/ 785454 w 638"/>
              <a:gd name="T33" fmla="*/ 1244600 h 1194"/>
              <a:gd name="T34" fmla="*/ 725034 w 638"/>
              <a:gd name="T35" fmla="*/ 1108075 h 1194"/>
              <a:gd name="T36" fmla="*/ 674155 w 638"/>
              <a:gd name="T37" fmla="*/ 993775 h 1194"/>
              <a:gd name="T38" fmla="*/ 601015 w 638"/>
              <a:gd name="T39" fmla="*/ 844550 h 1194"/>
              <a:gd name="T40" fmla="*/ 540596 w 638"/>
              <a:gd name="T41" fmla="*/ 746125 h 1194"/>
              <a:gd name="T42" fmla="*/ 486536 w 638"/>
              <a:gd name="T43" fmla="*/ 657225 h 1194"/>
              <a:gd name="T44" fmla="*/ 426117 w 638"/>
              <a:gd name="T45" fmla="*/ 542925 h 1194"/>
              <a:gd name="T46" fmla="*/ 362517 w 638"/>
              <a:gd name="T47" fmla="*/ 454025 h 1194"/>
              <a:gd name="T48" fmla="*/ 276658 w 638"/>
              <a:gd name="T49" fmla="*/ 333375 h 1194"/>
              <a:gd name="T50" fmla="*/ 193978 w 638"/>
              <a:gd name="T51" fmla="*/ 222250 h 1194"/>
              <a:gd name="T52" fmla="*/ 92219 w 638"/>
              <a:gd name="T53" fmla="*/ 82550 h 1194"/>
              <a:gd name="T54" fmla="*/ 47700 w 638"/>
              <a:gd name="T55" fmla="*/ 31750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5" name="Freeform 1683"/>
          <p:cNvSpPr>
            <a:spLocks/>
          </p:cNvSpPr>
          <p:nvPr/>
        </p:nvSpPr>
        <p:spPr bwMode="auto">
          <a:xfrm flipH="1">
            <a:off x="7410450" y="3175"/>
            <a:ext cx="712788" cy="584200"/>
          </a:xfrm>
          <a:custGeom>
            <a:avLst/>
            <a:gdLst>
              <a:gd name="T0" fmla="*/ 712788 w 448"/>
              <a:gd name="T1" fmla="*/ 584200 h 372"/>
              <a:gd name="T2" fmla="*/ 617325 w 448"/>
              <a:gd name="T3" fmla="*/ 474270 h 372"/>
              <a:gd name="T4" fmla="*/ 445493 w 448"/>
              <a:gd name="T5" fmla="*/ 326649 h 372"/>
              <a:gd name="T6" fmla="*/ 334119 w 448"/>
              <a:gd name="T7" fmla="*/ 223001 h 372"/>
              <a:gd name="T8" fmla="*/ 222746 w 448"/>
              <a:gd name="T9" fmla="*/ 147620 h 372"/>
              <a:gd name="T10" fmla="*/ 101827 w 448"/>
              <a:gd name="T11" fmla="*/ 69099 h 372"/>
              <a:gd name="T12" fmla="*/ 0 w 448"/>
              <a:gd name="T13" fmla="*/ 0 h 372"/>
              <a:gd name="T14" fmla="*/ 445493 w 448"/>
              <a:gd name="T15" fmla="*/ 0 h 372"/>
              <a:gd name="T16" fmla="*/ 477313 w 448"/>
              <a:gd name="T17" fmla="*/ 56535 h 372"/>
              <a:gd name="T18" fmla="*/ 515498 w 448"/>
              <a:gd name="T19" fmla="*/ 128775 h 372"/>
              <a:gd name="T20" fmla="*/ 550501 w 448"/>
              <a:gd name="T21" fmla="*/ 210438 h 372"/>
              <a:gd name="T22" fmla="*/ 601415 w 448"/>
              <a:gd name="T23" fmla="*/ 323509 h 372"/>
              <a:gd name="T24" fmla="*/ 649146 w 448"/>
              <a:gd name="T25" fmla="*/ 414594 h 372"/>
              <a:gd name="T26" fmla="*/ 690513 w 448"/>
              <a:gd name="T27" fmla="*/ 524524 h 372"/>
              <a:gd name="T28" fmla="*/ 712788 w 448"/>
              <a:gd name="T29" fmla="*/ 584200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6"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9"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0" name="Freeform 1098"/>
          <p:cNvSpPr>
            <a:spLocks/>
          </p:cNvSpPr>
          <p:nvPr/>
        </p:nvSpPr>
        <p:spPr bwMode="auto">
          <a:xfrm>
            <a:off x="487363" y="617538"/>
            <a:ext cx="3175"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15"/>
          <p:cNvSpPr>
            <a:spLocks/>
          </p:cNvSpPr>
          <p:nvPr/>
        </p:nvSpPr>
        <p:spPr bwMode="auto">
          <a:xfrm>
            <a:off x="458788" y="473075"/>
            <a:ext cx="3175"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120"/>
          <p:cNvSpPr>
            <a:spLocks/>
          </p:cNvSpPr>
          <p:nvPr/>
        </p:nvSpPr>
        <p:spPr bwMode="auto">
          <a:xfrm>
            <a:off x="458788" y="463550"/>
            <a:ext cx="3175"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34"/>
          <p:cNvSpPr>
            <a:spLocks/>
          </p:cNvSpPr>
          <p:nvPr/>
        </p:nvSpPr>
        <p:spPr bwMode="auto">
          <a:xfrm>
            <a:off x="703263" y="514350"/>
            <a:ext cx="3175"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141"/>
          <p:cNvSpPr>
            <a:spLocks/>
          </p:cNvSpPr>
          <p:nvPr/>
        </p:nvSpPr>
        <p:spPr bwMode="auto">
          <a:xfrm>
            <a:off x="706438" y="479425"/>
            <a:ext cx="1587"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148"/>
          <p:cNvSpPr>
            <a:spLocks/>
          </p:cNvSpPr>
          <p:nvPr/>
        </p:nvSpPr>
        <p:spPr bwMode="auto">
          <a:xfrm>
            <a:off x="693738" y="460375"/>
            <a:ext cx="3175"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150"/>
          <p:cNvSpPr>
            <a:spLocks/>
          </p:cNvSpPr>
          <p:nvPr/>
        </p:nvSpPr>
        <p:spPr bwMode="auto">
          <a:xfrm>
            <a:off x="684213" y="447675"/>
            <a:ext cx="1587"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152"/>
          <p:cNvSpPr>
            <a:spLocks/>
          </p:cNvSpPr>
          <p:nvPr/>
        </p:nvSpPr>
        <p:spPr bwMode="auto">
          <a:xfrm>
            <a:off x="684213" y="447675"/>
            <a:ext cx="3175"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154"/>
          <p:cNvSpPr>
            <a:spLocks/>
          </p:cNvSpPr>
          <p:nvPr/>
        </p:nvSpPr>
        <p:spPr bwMode="auto">
          <a:xfrm>
            <a:off x="665163" y="43497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156"/>
          <p:cNvSpPr>
            <a:spLocks/>
          </p:cNvSpPr>
          <p:nvPr/>
        </p:nvSpPr>
        <p:spPr bwMode="auto">
          <a:xfrm>
            <a:off x="665163" y="431800"/>
            <a:ext cx="3175"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163"/>
          <p:cNvSpPr>
            <a:spLocks/>
          </p:cNvSpPr>
          <p:nvPr/>
        </p:nvSpPr>
        <p:spPr bwMode="auto">
          <a:xfrm>
            <a:off x="611188" y="415925"/>
            <a:ext cx="6350"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172"/>
          <p:cNvSpPr>
            <a:spLocks/>
          </p:cNvSpPr>
          <p:nvPr/>
        </p:nvSpPr>
        <p:spPr bwMode="auto">
          <a:xfrm>
            <a:off x="582613" y="476250"/>
            <a:ext cx="3175"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1177"/>
          <p:cNvSpPr>
            <a:spLocks/>
          </p:cNvSpPr>
          <p:nvPr/>
        </p:nvSpPr>
        <p:spPr bwMode="auto">
          <a:xfrm>
            <a:off x="557213" y="534988"/>
            <a:ext cx="3175"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Freeform 1180"/>
          <p:cNvSpPr>
            <a:spLocks/>
          </p:cNvSpPr>
          <p:nvPr/>
        </p:nvSpPr>
        <p:spPr bwMode="auto">
          <a:xfrm>
            <a:off x="560388" y="530225"/>
            <a:ext cx="3175"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1210"/>
          <p:cNvSpPr>
            <a:spLocks/>
          </p:cNvSpPr>
          <p:nvPr/>
        </p:nvSpPr>
        <p:spPr bwMode="auto">
          <a:xfrm>
            <a:off x="595313" y="557213"/>
            <a:ext cx="3175"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Freeform 1214"/>
          <p:cNvSpPr>
            <a:spLocks/>
          </p:cNvSpPr>
          <p:nvPr/>
        </p:nvSpPr>
        <p:spPr bwMode="auto">
          <a:xfrm>
            <a:off x="595313" y="557213"/>
            <a:ext cx="3175"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30"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1221"/>
          <p:cNvSpPr>
            <a:spLocks/>
          </p:cNvSpPr>
          <p:nvPr/>
        </p:nvSpPr>
        <p:spPr bwMode="auto">
          <a:xfrm>
            <a:off x="731838" y="541338"/>
            <a:ext cx="3175"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Freeform 1234"/>
          <p:cNvSpPr>
            <a:spLocks/>
          </p:cNvSpPr>
          <p:nvPr/>
        </p:nvSpPr>
        <p:spPr bwMode="auto">
          <a:xfrm>
            <a:off x="722313" y="550863"/>
            <a:ext cx="3175"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1240"/>
          <p:cNvSpPr>
            <a:spLocks/>
          </p:cNvSpPr>
          <p:nvPr/>
        </p:nvSpPr>
        <p:spPr bwMode="auto">
          <a:xfrm>
            <a:off x="728663" y="541338"/>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1243"/>
          <p:cNvSpPr>
            <a:spLocks/>
          </p:cNvSpPr>
          <p:nvPr/>
        </p:nvSpPr>
        <p:spPr bwMode="auto">
          <a:xfrm>
            <a:off x="728663" y="538163"/>
            <a:ext cx="3175"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1246"/>
          <p:cNvSpPr>
            <a:spLocks/>
          </p:cNvSpPr>
          <p:nvPr/>
        </p:nvSpPr>
        <p:spPr bwMode="auto">
          <a:xfrm>
            <a:off x="725488" y="547688"/>
            <a:ext cx="3175"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1250"/>
          <p:cNvSpPr>
            <a:spLocks/>
          </p:cNvSpPr>
          <p:nvPr/>
        </p:nvSpPr>
        <p:spPr bwMode="auto">
          <a:xfrm>
            <a:off x="731838" y="53022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Freeform 1252"/>
          <p:cNvSpPr>
            <a:spLocks/>
          </p:cNvSpPr>
          <p:nvPr/>
        </p:nvSpPr>
        <p:spPr bwMode="auto">
          <a:xfrm>
            <a:off x="731838" y="527050"/>
            <a:ext cx="3175"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Freeform 1255"/>
          <p:cNvSpPr>
            <a:spLocks/>
          </p:cNvSpPr>
          <p:nvPr/>
        </p:nvSpPr>
        <p:spPr bwMode="auto">
          <a:xfrm>
            <a:off x="712788" y="550863"/>
            <a:ext cx="3175"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3"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Freeform 1269"/>
          <p:cNvSpPr>
            <a:spLocks/>
          </p:cNvSpPr>
          <p:nvPr/>
        </p:nvSpPr>
        <p:spPr bwMode="auto">
          <a:xfrm>
            <a:off x="728663" y="530225"/>
            <a:ext cx="3175"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9"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0"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1277"/>
          <p:cNvSpPr>
            <a:spLocks/>
          </p:cNvSpPr>
          <p:nvPr/>
        </p:nvSpPr>
        <p:spPr bwMode="auto">
          <a:xfrm>
            <a:off x="728663" y="523875"/>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Freeform 1287"/>
          <p:cNvSpPr>
            <a:spLocks/>
          </p:cNvSpPr>
          <p:nvPr/>
        </p:nvSpPr>
        <p:spPr bwMode="auto">
          <a:xfrm>
            <a:off x="719138" y="514350"/>
            <a:ext cx="3175"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 name="Freeform 1290"/>
          <p:cNvSpPr>
            <a:spLocks/>
          </p:cNvSpPr>
          <p:nvPr/>
        </p:nvSpPr>
        <p:spPr bwMode="auto">
          <a:xfrm>
            <a:off x="719138" y="517525"/>
            <a:ext cx="3175"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6"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7"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8"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9"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0"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1"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2"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324" name="Title 323"/>
          <p:cNvSpPr>
            <a:spLocks noGrp="1"/>
          </p:cNvSpPr>
          <p:nvPr>
            <p:ph type="title"/>
          </p:nvPr>
        </p:nvSpPr>
        <p:spPr>
          <a:xfrm>
            <a:off x="343401" y="301625"/>
            <a:ext cx="8439652" cy="1031875"/>
          </a:xfrm>
        </p:spPr>
        <p:txBody>
          <a:bodyPr/>
          <a:lstStyle>
            <a:lvl1pPr>
              <a:defRPr b="0" i="0" cap="none" baseline="0">
                <a:solidFill>
                  <a:schemeClr val="tx1"/>
                </a:solidFill>
                <a:latin typeface="Andes" panose="02000000000000000000" pitchFamily="50" charset="0"/>
                <a:cs typeface="Andes" panose="02000000000000000000" pitchFamily="50" charset="0"/>
              </a:defRPr>
            </a:lvl1pPr>
          </a:lstStyle>
          <a:p>
            <a:r>
              <a:rPr lang="en-US" dirty="0"/>
              <a:t>Click to edit Master title style</a:t>
            </a:r>
          </a:p>
        </p:txBody>
      </p:sp>
      <p:sp>
        <p:nvSpPr>
          <p:cNvPr id="331" name="Content Placeholder 330"/>
          <p:cNvSpPr>
            <a:spLocks noGrp="1"/>
          </p:cNvSpPr>
          <p:nvPr>
            <p:ph sz="quarter" idx="10"/>
          </p:nvPr>
        </p:nvSpPr>
        <p:spPr>
          <a:xfrm>
            <a:off x="343401" y="1460500"/>
            <a:ext cx="8440305" cy="4600863"/>
          </a:xfrm>
        </p:spPr>
        <p:txBody>
          <a:bodyPr>
            <a:normAutofit/>
          </a:bodyPr>
          <a:lstStyle>
            <a:lvl1pPr>
              <a:lnSpc>
                <a:spcPct val="130000"/>
              </a:lnSpc>
              <a:spcBef>
                <a:spcPts val="1200"/>
              </a:spcBef>
              <a:defRPr>
                <a:solidFill>
                  <a:srgbClr val="7F7F7F"/>
                </a:solidFill>
                <a:latin typeface="Andes" panose="02000000000000000000" pitchFamily="50" charset="0"/>
              </a:defRPr>
            </a:lvl1pPr>
            <a:lvl2pPr>
              <a:lnSpc>
                <a:spcPct val="130000"/>
              </a:lnSpc>
              <a:spcBef>
                <a:spcPts val="1200"/>
              </a:spcBef>
              <a:buClr>
                <a:schemeClr val="tx2">
                  <a:lumMod val="50000"/>
                  <a:lumOff val="50000"/>
                </a:schemeClr>
              </a:buClr>
              <a:defRPr>
                <a:solidFill>
                  <a:srgbClr val="7F7F7F"/>
                </a:solidFill>
                <a:latin typeface="Andes" panose="02000000000000000000" pitchFamily="50" charset="0"/>
              </a:defRPr>
            </a:lvl2pPr>
            <a:lvl3pPr marL="557784">
              <a:lnSpc>
                <a:spcPct val="130000"/>
              </a:lnSpc>
              <a:spcBef>
                <a:spcPts val="0"/>
              </a:spcBef>
              <a:buClr>
                <a:schemeClr val="tx2">
                  <a:lumMod val="50000"/>
                  <a:lumOff val="50000"/>
                </a:schemeClr>
              </a:buClr>
              <a:defRPr>
                <a:solidFill>
                  <a:srgbClr val="7F7F7F"/>
                </a:solidFill>
                <a:latin typeface="Andes" panose="02000000000000000000" pitchFamily="50" charset="0"/>
              </a:defRPr>
            </a:lvl3pPr>
            <a:lvl4pPr>
              <a:lnSpc>
                <a:spcPct val="130000"/>
              </a:lnSpc>
              <a:spcBef>
                <a:spcPts val="0"/>
              </a:spcBef>
              <a:buClr>
                <a:schemeClr val="tx2">
                  <a:lumMod val="50000"/>
                  <a:lumOff val="50000"/>
                </a:schemeClr>
              </a:buClr>
              <a:defRPr>
                <a:solidFill>
                  <a:srgbClr val="7F7F7F"/>
                </a:solidFill>
                <a:latin typeface="Andes" panose="02000000000000000000" pitchFamily="50" charset="0"/>
              </a:defRPr>
            </a:lvl4pPr>
            <a:lvl5pPr>
              <a:lnSpc>
                <a:spcPct val="130000"/>
              </a:lnSpc>
              <a:spcBef>
                <a:spcPts val="0"/>
              </a:spcBef>
              <a:buClr>
                <a:schemeClr val="tx2">
                  <a:lumMod val="50000"/>
                  <a:lumOff val="50000"/>
                </a:schemeClr>
              </a:buClr>
              <a:defRPr>
                <a:solidFill>
                  <a:srgbClr val="7F7F7F"/>
                </a:solidFill>
                <a:latin typeface="Andes" panose="02000000000000000000" pitchFamily="50"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4" name="Slide Number Placeholder 7"/>
          <p:cNvSpPr>
            <a:spLocks noGrp="1"/>
          </p:cNvSpPr>
          <p:nvPr>
            <p:ph type="sldNum" sz="quarter" idx="12"/>
          </p:nvPr>
        </p:nvSpPr>
        <p:spPr/>
        <p:txBody>
          <a:bodyPr/>
          <a:lstStyle>
            <a:lvl1pPr>
              <a:defRPr sz="1100">
                <a:latin typeface="Andes" panose="02000000000000000000" pitchFamily="50" charset="0"/>
              </a:defRPr>
            </a:lvl1pPr>
          </a:lstStyle>
          <a:p>
            <a:fld id="{C2519542-6C75-4941-9195-FD7573BD1793}" type="slidenum">
              <a:rPr lang="en-US" smtClean="0"/>
              <a:pPr/>
              <a:t>‹#›</a:t>
            </a:fld>
            <a:endParaRPr lang="en-US"/>
          </a:p>
        </p:txBody>
      </p:sp>
    </p:spTree>
    <p:extLst>
      <p:ext uri="{BB962C8B-B14F-4D97-AF65-F5344CB8AC3E}">
        <p14:creationId xmlns:p14="http://schemas.microsoft.com/office/powerpoint/2010/main" val="4126218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Full Page with Sub-Title">
    <p:spTree>
      <p:nvGrpSpPr>
        <p:cNvPr id="1" name=""/>
        <p:cNvGrpSpPr/>
        <p:nvPr/>
      </p:nvGrpSpPr>
      <p:grpSpPr>
        <a:xfrm>
          <a:off x="0" y="0"/>
          <a:ext cx="0" cy="0"/>
          <a:chOff x="0" y="0"/>
          <a:chExt cx="0" cy="0"/>
        </a:xfrm>
      </p:grpSpPr>
      <p:sp>
        <p:nvSpPr>
          <p:cNvPr id="5" name="Freeform 1682"/>
          <p:cNvSpPr>
            <a:spLocks/>
          </p:cNvSpPr>
          <p:nvPr/>
        </p:nvSpPr>
        <p:spPr bwMode="auto">
          <a:xfrm flipH="1">
            <a:off x="6380163" y="615950"/>
            <a:ext cx="1014412" cy="1895475"/>
          </a:xfrm>
          <a:custGeom>
            <a:avLst/>
            <a:gdLst>
              <a:gd name="T0" fmla="*/ 0 w 638"/>
              <a:gd name="T1" fmla="*/ 0 h 1194"/>
              <a:gd name="T2" fmla="*/ 60420 w 638"/>
              <a:gd name="T3" fmla="*/ 174625 h 1194"/>
              <a:gd name="T4" fmla="*/ 124019 w 638"/>
              <a:gd name="T5" fmla="*/ 342900 h 1194"/>
              <a:gd name="T6" fmla="*/ 168539 w 638"/>
              <a:gd name="T7" fmla="*/ 482600 h 1194"/>
              <a:gd name="T8" fmla="*/ 216238 w 638"/>
              <a:gd name="T9" fmla="*/ 631825 h 1194"/>
              <a:gd name="T10" fmla="*/ 260758 w 638"/>
              <a:gd name="T11" fmla="*/ 803275 h 1194"/>
              <a:gd name="T12" fmla="*/ 327537 w 638"/>
              <a:gd name="T13" fmla="*/ 1066800 h 1194"/>
              <a:gd name="T14" fmla="*/ 375237 w 638"/>
              <a:gd name="T15" fmla="*/ 1250950 h 1194"/>
              <a:gd name="T16" fmla="*/ 432477 w 638"/>
              <a:gd name="T17" fmla="*/ 1571625 h 1194"/>
              <a:gd name="T18" fmla="*/ 454736 w 638"/>
              <a:gd name="T19" fmla="*/ 1724025 h 1194"/>
              <a:gd name="T20" fmla="*/ 480176 w 638"/>
              <a:gd name="T21" fmla="*/ 1895475 h 1194"/>
              <a:gd name="T22" fmla="*/ 1014412 w 638"/>
              <a:gd name="T23" fmla="*/ 1895475 h 1194"/>
              <a:gd name="T24" fmla="*/ 992152 w 638"/>
              <a:gd name="T25" fmla="*/ 1812925 h 1194"/>
              <a:gd name="T26" fmla="*/ 950813 w 638"/>
              <a:gd name="T27" fmla="*/ 1682750 h 1194"/>
              <a:gd name="T28" fmla="*/ 909473 w 638"/>
              <a:gd name="T29" fmla="*/ 1555750 h 1194"/>
              <a:gd name="T30" fmla="*/ 871313 w 638"/>
              <a:gd name="T31" fmla="*/ 1447800 h 1194"/>
              <a:gd name="T32" fmla="*/ 785454 w 638"/>
              <a:gd name="T33" fmla="*/ 1244600 h 1194"/>
              <a:gd name="T34" fmla="*/ 725034 w 638"/>
              <a:gd name="T35" fmla="*/ 1108075 h 1194"/>
              <a:gd name="T36" fmla="*/ 674155 w 638"/>
              <a:gd name="T37" fmla="*/ 993775 h 1194"/>
              <a:gd name="T38" fmla="*/ 601015 w 638"/>
              <a:gd name="T39" fmla="*/ 844550 h 1194"/>
              <a:gd name="T40" fmla="*/ 540596 w 638"/>
              <a:gd name="T41" fmla="*/ 746125 h 1194"/>
              <a:gd name="T42" fmla="*/ 486536 w 638"/>
              <a:gd name="T43" fmla="*/ 657225 h 1194"/>
              <a:gd name="T44" fmla="*/ 426117 w 638"/>
              <a:gd name="T45" fmla="*/ 542925 h 1194"/>
              <a:gd name="T46" fmla="*/ 362517 w 638"/>
              <a:gd name="T47" fmla="*/ 454025 h 1194"/>
              <a:gd name="T48" fmla="*/ 276658 w 638"/>
              <a:gd name="T49" fmla="*/ 333375 h 1194"/>
              <a:gd name="T50" fmla="*/ 193978 w 638"/>
              <a:gd name="T51" fmla="*/ 222250 h 1194"/>
              <a:gd name="T52" fmla="*/ 92219 w 638"/>
              <a:gd name="T53" fmla="*/ 82550 h 1194"/>
              <a:gd name="T54" fmla="*/ 47700 w 638"/>
              <a:gd name="T55" fmla="*/ 31750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7" name="Freeform 1683"/>
          <p:cNvSpPr>
            <a:spLocks/>
          </p:cNvSpPr>
          <p:nvPr/>
        </p:nvSpPr>
        <p:spPr bwMode="auto">
          <a:xfrm flipH="1">
            <a:off x="7410450" y="3175"/>
            <a:ext cx="712788" cy="584200"/>
          </a:xfrm>
          <a:custGeom>
            <a:avLst/>
            <a:gdLst>
              <a:gd name="T0" fmla="*/ 712788 w 448"/>
              <a:gd name="T1" fmla="*/ 584200 h 372"/>
              <a:gd name="T2" fmla="*/ 617325 w 448"/>
              <a:gd name="T3" fmla="*/ 474270 h 372"/>
              <a:gd name="T4" fmla="*/ 445493 w 448"/>
              <a:gd name="T5" fmla="*/ 326649 h 372"/>
              <a:gd name="T6" fmla="*/ 334119 w 448"/>
              <a:gd name="T7" fmla="*/ 223001 h 372"/>
              <a:gd name="T8" fmla="*/ 222746 w 448"/>
              <a:gd name="T9" fmla="*/ 147620 h 372"/>
              <a:gd name="T10" fmla="*/ 101827 w 448"/>
              <a:gd name="T11" fmla="*/ 69099 h 372"/>
              <a:gd name="T12" fmla="*/ 0 w 448"/>
              <a:gd name="T13" fmla="*/ 0 h 372"/>
              <a:gd name="T14" fmla="*/ 445493 w 448"/>
              <a:gd name="T15" fmla="*/ 0 h 372"/>
              <a:gd name="T16" fmla="*/ 477313 w 448"/>
              <a:gd name="T17" fmla="*/ 56535 h 372"/>
              <a:gd name="T18" fmla="*/ 515498 w 448"/>
              <a:gd name="T19" fmla="*/ 128775 h 372"/>
              <a:gd name="T20" fmla="*/ 550501 w 448"/>
              <a:gd name="T21" fmla="*/ 210438 h 372"/>
              <a:gd name="T22" fmla="*/ 601415 w 448"/>
              <a:gd name="T23" fmla="*/ 323509 h 372"/>
              <a:gd name="T24" fmla="*/ 649146 w 448"/>
              <a:gd name="T25" fmla="*/ 414594 h 372"/>
              <a:gd name="T26" fmla="*/ 690513 w 448"/>
              <a:gd name="T27" fmla="*/ 524524 h 372"/>
              <a:gd name="T28" fmla="*/ 712788 w 448"/>
              <a:gd name="T29" fmla="*/ 584200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324" name="Title 323"/>
          <p:cNvSpPr>
            <a:spLocks noGrp="1"/>
          </p:cNvSpPr>
          <p:nvPr>
            <p:ph type="title"/>
          </p:nvPr>
        </p:nvSpPr>
        <p:spPr>
          <a:xfrm>
            <a:off x="356934" y="301625"/>
            <a:ext cx="8439487" cy="667338"/>
          </a:xfrm>
        </p:spPr>
        <p:txBody>
          <a:bodyPr/>
          <a:lstStyle>
            <a:lvl1pPr>
              <a:defRPr b="0" i="0" cap="none" baseline="0">
                <a:solidFill>
                  <a:srgbClr val="021F43"/>
                </a:solidFill>
                <a:latin typeface="Andes" panose="02000000000000000000" pitchFamily="50" charset="0"/>
                <a:cs typeface="Andes" panose="02000000000000000000" pitchFamily="50" charset="0"/>
              </a:defRPr>
            </a:lvl1pPr>
          </a:lstStyle>
          <a:p>
            <a:r>
              <a:rPr lang="en-US" dirty="0"/>
              <a:t>Click to edit Master title style</a:t>
            </a:r>
          </a:p>
        </p:txBody>
      </p:sp>
      <p:sp>
        <p:nvSpPr>
          <p:cNvPr id="331" name="Content Placeholder 330"/>
          <p:cNvSpPr>
            <a:spLocks noGrp="1"/>
          </p:cNvSpPr>
          <p:nvPr>
            <p:ph sz="quarter" idx="10"/>
          </p:nvPr>
        </p:nvSpPr>
        <p:spPr>
          <a:xfrm>
            <a:off x="356934" y="1599260"/>
            <a:ext cx="8440305" cy="4462104"/>
          </a:xfrm>
        </p:spPr>
        <p:txBody>
          <a:bodyPr/>
          <a:lstStyle>
            <a:lvl1pPr>
              <a:defRPr>
                <a:solidFill>
                  <a:srgbClr val="7F7F7F"/>
                </a:solidFill>
                <a:latin typeface="Andes" panose="02000000000000000000" pitchFamily="50" charset="0"/>
              </a:defRPr>
            </a:lvl1pPr>
            <a:lvl2pPr>
              <a:buClr>
                <a:schemeClr val="tx2">
                  <a:lumMod val="50000"/>
                  <a:lumOff val="50000"/>
                </a:schemeClr>
              </a:buClr>
              <a:defRPr>
                <a:solidFill>
                  <a:srgbClr val="7F7F7F"/>
                </a:solidFill>
                <a:latin typeface="Andes" panose="02000000000000000000" pitchFamily="50" charset="0"/>
              </a:defRPr>
            </a:lvl2pPr>
            <a:lvl3pPr marL="557784">
              <a:buClr>
                <a:schemeClr val="tx2">
                  <a:lumMod val="50000"/>
                  <a:lumOff val="50000"/>
                </a:schemeClr>
              </a:buClr>
              <a:defRPr>
                <a:solidFill>
                  <a:srgbClr val="7F7F7F"/>
                </a:solidFill>
                <a:latin typeface="Andes" panose="02000000000000000000" pitchFamily="50" charset="0"/>
              </a:defRPr>
            </a:lvl3pPr>
            <a:lvl4pPr>
              <a:buClr>
                <a:schemeClr val="tx2">
                  <a:lumMod val="50000"/>
                  <a:lumOff val="50000"/>
                </a:schemeClr>
              </a:buClr>
              <a:defRPr>
                <a:solidFill>
                  <a:srgbClr val="7F7F7F"/>
                </a:solidFill>
                <a:latin typeface="Andes" panose="02000000000000000000" pitchFamily="50" charset="0"/>
              </a:defRPr>
            </a:lvl4pPr>
            <a:lvl5pPr>
              <a:buClr>
                <a:schemeClr val="tx2">
                  <a:lumMod val="50000"/>
                  <a:lumOff val="50000"/>
                </a:schemeClr>
              </a:buClr>
              <a:defRPr>
                <a:solidFill>
                  <a:srgbClr val="7F7F7F"/>
                </a:solidFill>
                <a:latin typeface="Andes" panose="02000000000000000000" pitchFamily="50"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4"/>
          </p:nvPr>
        </p:nvSpPr>
        <p:spPr>
          <a:xfrm>
            <a:off x="356934" y="1025408"/>
            <a:ext cx="8435473" cy="517408"/>
          </a:xfrm>
        </p:spPr>
        <p:txBody>
          <a:bodyPr>
            <a:normAutofit/>
          </a:bodyPr>
          <a:lstStyle>
            <a:lvl1pPr algn="l">
              <a:lnSpc>
                <a:spcPct val="100000"/>
              </a:lnSpc>
              <a:spcBef>
                <a:spcPts val="0"/>
              </a:spcBef>
              <a:defRPr sz="1800" b="0" cap="none" baseline="0">
                <a:solidFill>
                  <a:schemeClr val="tx1"/>
                </a:solidFill>
                <a:latin typeface="Andes" panose="02000000000000000000" pitchFamily="50" charset="0"/>
              </a:defRPr>
            </a:lvl1pPr>
            <a:lvl2pPr>
              <a:defRPr sz="1600" cap="all">
                <a:solidFill>
                  <a:schemeClr val="tx2">
                    <a:lumMod val="50000"/>
                    <a:lumOff val="50000"/>
                  </a:schemeClr>
                </a:solidFill>
              </a:defRPr>
            </a:lvl2pPr>
            <a:lvl3pPr>
              <a:defRPr sz="1600" cap="all">
                <a:solidFill>
                  <a:schemeClr val="tx2">
                    <a:lumMod val="50000"/>
                    <a:lumOff val="50000"/>
                  </a:schemeClr>
                </a:solidFill>
              </a:defRPr>
            </a:lvl3pPr>
            <a:lvl4pPr>
              <a:defRPr sz="1600" cap="all">
                <a:solidFill>
                  <a:schemeClr val="tx2">
                    <a:lumMod val="50000"/>
                    <a:lumOff val="50000"/>
                  </a:schemeClr>
                </a:solidFill>
              </a:defRPr>
            </a:lvl4pPr>
            <a:lvl5pPr>
              <a:defRPr sz="1600" cap="all">
                <a:solidFill>
                  <a:schemeClr val="tx2">
                    <a:lumMod val="50000"/>
                    <a:lumOff val="50000"/>
                  </a:schemeClr>
                </a:solidFill>
              </a:defRPr>
            </a:lvl5pPr>
          </a:lstStyle>
          <a:p>
            <a:pPr lvl="0"/>
            <a:r>
              <a:rPr lang="en-US" dirty="0"/>
              <a:t>Click to edit Master text styles</a:t>
            </a:r>
          </a:p>
        </p:txBody>
      </p:sp>
      <p:sp>
        <p:nvSpPr>
          <p:cNvPr id="9" name="Slide Number Placeholder 9"/>
          <p:cNvSpPr>
            <a:spLocks noGrp="1"/>
          </p:cNvSpPr>
          <p:nvPr>
            <p:ph type="sldNum" sz="quarter" idx="16"/>
          </p:nvPr>
        </p:nvSpPr>
        <p:spPr/>
        <p:txBody>
          <a:bodyPr/>
          <a:lstStyle>
            <a:lvl1pPr>
              <a:defRPr/>
            </a:lvl1pPr>
          </a:lstStyle>
          <a:p>
            <a:fld id="{2628F103-CB5C-48C4-9EF3-AEFB8C857CEA}" type="slidenum">
              <a:rPr lang="en-US"/>
              <a:pPr/>
              <a:t>‹#›</a:t>
            </a:fld>
            <a:endParaRPr lang="en-US"/>
          </a:p>
        </p:txBody>
      </p:sp>
    </p:spTree>
    <p:extLst>
      <p:ext uri="{BB962C8B-B14F-4D97-AF65-F5344CB8AC3E}">
        <p14:creationId xmlns:p14="http://schemas.microsoft.com/office/powerpoint/2010/main" val="1710083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ft Titl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56934" y="997858"/>
            <a:ext cx="3010890" cy="4924960"/>
          </a:xfrm>
        </p:spPr>
        <p:txBody>
          <a:bodyPr anchor="ctr"/>
          <a:lstStyle>
            <a:lvl1pPr algn="l">
              <a:defRPr sz="1600" b="0" i="0" cap="all" baseline="0">
                <a:solidFill>
                  <a:srgbClr val="021F43"/>
                </a:solidFill>
                <a:latin typeface="Andes" panose="02000000000000000000" pitchFamily="50" charset="0"/>
                <a:cs typeface="Andes" panose="02000000000000000000" pitchFamily="50" charset="0"/>
              </a:defRPr>
            </a:lvl1pPr>
            <a:lvl2pPr algn="l">
              <a:defRPr sz="2400" b="0" i="0" cap="all">
                <a:solidFill>
                  <a:schemeClr val="tx2">
                    <a:lumMod val="50000"/>
                    <a:lumOff val="50000"/>
                  </a:schemeClr>
                </a:solidFill>
                <a:latin typeface="+mn-lt"/>
                <a:cs typeface="Andes ExtraLight"/>
              </a:defRPr>
            </a:lvl2pPr>
            <a:lvl3pPr algn="l">
              <a:defRPr sz="2400" b="0" i="0" cap="all">
                <a:solidFill>
                  <a:schemeClr val="tx2">
                    <a:lumMod val="50000"/>
                    <a:lumOff val="50000"/>
                  </a:schemeClr>
                </a:solidFill>
                <a:latin typeface="+mn-lt"/>
                <a:cs typeface="Andes ExtraLight"/>
              </a:defRPr>
            </a:lvl3pPr>
            <a:lvl4pPr algn="l">
              <a:defRPr sz="2400" b="0" i="0" cap="all">
                <a:solidFill>
                  <a:schemeClr val="tx2">
                    <a:lumMod val="50000"/>
                    <a:lumOff val="50000"/>
                  </a:schemeClr>
                </a:solidFill>
                <a:latin typeface="+mn-lt"/>
                <a:cs typeface="Andes ExtraLight"/>
              </a:defRPr>
            </a:lvl4pPr>
            <a:lvl5pPr algn="l">
              <a:defRPr sz="2400" b="0" i="0" cap="all">
                <a:solidFill>
                  <a:schemeClr val="tx2">
                    <a:lumMod val="50000"/>
                    <a:lumOff val="50000"/>
                  </a:schemeClr>
                </a:solidFill>
                <a:latin typeface="+mn-lt"/>
                <a:cs typeface="Andes ExtraLight"/>
              </a:defRPr>
            </a:lvl5pPr>
            <a:lvl6pPr>
              <a:defRPr sz="1800"/>
            </a:lvl6pPr>
            <a:lvl7pPr>
              <a:defRPr sz="1800"/>
            </a:lvl7pPr>
            <a:lvl8pPr>
              <a:defRPr sz="1800"/>
            </a:lvl8pPr>
            <a:lvl9pPr>
              <a:defRPr sz="1800"/>
            </a:lvl9pPr>
          </a:lstStyle>
          <a:p>
            <a:pPr lvl="0"/>
            <a:r>
              <a:rPr lang="en-US" dirty="0"/>
              <a:t>Click to edit Master text styles</a:t>
            </a:r>
          </a:p>
        </p:txBody>
      </p:sp>
      <p:sp>
        <p:nvSpPr>
          <p:cNvPr id="4" name="Content Placeholder 3"/>
          <p:cNvSpPr>
            <a:spLocks noGrp="1"/>
          </p:cNvSpPr>
          <p:nvPr>
            <p:ph sz="half" idx="2"/>
          </p:nvPr>
        </p:nvSpPr>
        <p:spPr>
          <a:xfrm>
            <a:off x="3683000" y="983838"/>
            <a:ext cx="5207000" cy="4904344"/>
          </a:xfrm>
        </p:spPr>
        <p:txBody>
          <a:bodyPr anchor="ctr"/>
          <a:lstStyle>
            <a:lvl1pPr>
              <a:defRPr sz="1600">
                <a:solidFill>
                  <a:schemeClr val="tx2">
                    <a:lumMod val="50000"/>
                    <a:lumOff val="50000"/>
                  </a:schemeClr>
                </a:solidFill>
                <a:latin typeface="Andes" panose="02000000000000000000" pitchFamily="50" charset="0"/>
              </a:defRPr>
            </a:lvl1pPr>
            <a:lvl2pPr>
              <a:buClr>
                <a:schemeClr val="tx2">
                  <a:lumMod val="50000"/>
                  <a:lumOff val="50000"/>
                </a:schemeClr>
              </a:buClr>
              <a:defRPr sz="1600">
                <a:solidFill>
                  <a:schemeClr val="tx2">
                    <a:lumMod val="50000"/>
                    <a:lumOff val="50000"/>
                  </a:schemeClr>
                </a:solidFill>
                <a:latin typeface="Andes" panose="02000000000000000000" pitchFamily="50" charset="0"/>
              </a:defRPr>
            </a:lvl2pPr>
            <a:lvl3pPr marL="557784">
              <a:buClr>
                <a:schemeClr val="tx2">
                  <a:lumMod val="50000"/>
                  <a:lumOff val="50000"/>
                </a:schemeClr>
              </a:buClr>
              <a:defRPr sz="1600">
                <a:solidFill>
                  <a:schemeClr val="tx2">
                    <a:lumMod val="50000"/>
                    <a:lumOff val="50000"/>
                  </a:schemeClr>
                </a:solidFill>
                <a:latin typeface="Andes" panose="02000000000000000000" pitchFamily="50" charset="0"/>
              </a:defRPr>
            </a:lvl3pPr>
            <a:lvl4pPr>
              <a:buClr>
                <a:schemeClr val="tx2">
                  <a:lumMod val="50000"/>
                  <a:lumOff val="50000"/>
                </a:schemeClr>
              </a:buClr>
              <a:defRPr sz="1600">
                <a:solidFill>
                  <a:schemeClr val="tx2">
                    <a:lumMod val="50000"/>
                    <a:lumOff val="50000"/>
                  </a:schemeClr>
                </a:solidFill>
                <a:latin typeface="Andes" panose="02000000000000000000" pitchFamily="50" charset="0"/>
              </a:defRPr>
            </a:lvl4pPr>
            <a:lvl5pPr>
              <a:buClr>
                <a:schemeClr val="tx2">
                  <a:lumMod val="50000"/>
                  <a:lumOff val="50000"/>
                </a:schemeClr>
              </a:buClr>
              <a:defRPr sz="1600">
                <a:solidFill>
                  <a:schemeClr val="tx2">
                    <a:lumMod val="50000"/>
                    <a:lumOff val="50000"/>
                  </a:schemeClr>
                </a:solidFill>
                <a:latin typeface="Andes" panose="02000000000000000000" pitchFamily="50"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6"/>
          <p:cNvSpPr>
            <a:spLocks noGrp="1" noChangeArrowheads="1"/>
          </p:cNvSpPr>
          <p:nvPr>
            <p:ph type="sldNum" sz="quarter" idx="10"/>
          </p:nvPr>
        </p:nvSpPr>
        <p:spPr>
          <a:ln/>
        </p:spPr>
        <p:txBody>
          <a:bodyPr/>
          <a:lstStyle>
            <a:lvl1pPr>
              <a:defRPr/>
            </a:lvl1pPr>
          </a:lstStyle>
          <a:p>
            <a:fld id="{4C76B5B6-6A56-4C99-A90D-092334678E11}" type="slidenum">
              <a:rPr lang="en-US"/>
              <a:pPr/>
              <a:t>‹#›</a:t>
            </a:fld>
            <a:endParaRPr lang="en-US"/>
          </a:p>
        </p:txBody>
      </p:sp>
    </p:spTree>
    <p:extLst>
      <p:ext uri="{BB962C8B-B14F-4D97-AF65-F5344CB8AC3E}">
        <p14:creationId xmlns:p14="http://schemas.microsoft.com/office/powerpoint/2010/main" val="2107100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op Title">
    <p:spTree>
      <p:nvGrpSpPr>
        <p:cNvPr id="1" name=""/>
        <p:cNvGrpSpPr/>
        <p:nvPr/>
      </p:nvGrpSpPr>
      <p:grpSpPr>
        <a:xfrm>
          <a:off x="0" y="0"/>
          <a:ext cx="0" cy="0"/>
          <a:chOff x="0" y="0"/>
          <a:chExt cx="0" cy="0"/>
        </a:xfrm>
      </p:grpSpPr>
      <p:sp>
        <p:nvSpPr>
          <p:cNvPr id="2" name="Title 1"/>
          <p:cNvSpPr>
            <a:spLocks noGrp="1"/>
          </p:cNvSpPr>
          <p:nvPr>
            <p:ph type="title"/>
          </p:nvPr>
        </p:nvSpPr>
        <p:spPr>
          <a:xfrm>
            <a:off x="356933" y="288636"/>
            <a:ext cx="8533067" cy="461819"/>
          </a:xfrm>
        </p:spPr>
        <p:txBody>
          <a:bodyPr anchor="b"/>
          <a:lstStyle>
            <a:lvl1pPr>
              <a:defRPr sz="2200" b="0" i="0" baseline="0">
                <a:solidFill>
                  <a:srgbClr val="021F43"/>
                </a:solidFill>
                <a:latin typeface="Andes" panose="02000000000000000000" pitchFamily="50" charset="0"/>
                <a:cs typeface="Andes" panose="02000000000000000000" pitchFamily="50" charset="0"/>
              </a:defRPr>
            </a:lvl1pPr>
          </a:lstStyle>
          <a:p>
            <a:r>
              <a:rPr lang="en-US" dirty="0"/>
              <a:t>Click to edit Master title style</a:t>
            </a:r>
          </a:p>
        </p:txBody>
      </p:sp>
      <p:sp>
        <p:nvSpPr>
          <p:cNvPr id="4" name="Content Placeholder 3"/>
          <p:cNvSpPr>
            <a:spLocks noGrp="1"/>
          </p:cNvSpPr>
          <p:nvPr>
            <p:ph sz="half" idx="2"/>
          </p:nvPr>
        </p:nvSpPr>
        <p:spPr>
          <a:xfrm>
            <a:off x="356933" y="983838"/>
            <a:ext cx="8533067" cy="4904344"/>
          </a:xfrm>
        </p:spPr>
        <p:txBody>
          <a:bodyPr anchor="ctr"/>
          <a:lstStyle>
            <a:lvl1pPr>
              <a:defRPr sz="1800">
                <a:solidFill>
                  <a:schemeClr val="tx2">
                    <a:lumMod val="50000"/>
                    <a:lumOff val="50000"/>
                  </a:schemeClr>
                </a:solidFill>
                <a:latin typeface="Andes" panose="02000000000000000000" pitchFamily="50" charset="0"/>
              </a:defRPr>
            </a:lvl1pPr>
            <a:lvl2pPr>
              <a:buClr>
                <a:schemeClr val="tx2">
                  <a:lumMod val="50000"/>
                  <a:lumOff val="50000"/>
                </a:schemeClr>
              </a:buClr>
              <a:defRPr sz="1800">
                <a:solidFill>
                  <a:schemeClr val="tx2">
                    <a:lumMod val="50000"/>
                    <a:lumOff val="50000"/>
                  </a:schemeClr>
                </a:solidFill>
                <a:latin typeface="Andes" panose="02000000000000000000" pitchFamily="50" charset="0"/>
              </a:defRPr>
            </a:lvl2pPr>
            <a:lvl3pPr marL="557784">
              <a:buClr>
                <a:schemeClr val="tx2">
                  <a:lumMod val="50000"/>
                  <a:lumOff val="50000"/>
                </a:schemeClr>
              </a:buClr>
              <a:defRPr sz="1800">
                <a:solidFill>
                  <a:schemeClr val="tx2">
                    <a:lumMod val="50000"/>
                    <a:lumOff val="50000"/>
                  </a:schemeClr>
                </a:solidFill>
                <a:latin typeface="Andes" panose="02000000000000000000" pitchFamily="50" charset="0"/>
              </a:defRPr>
            </a:lvl3pPr>
            <a:lvl4pPr>
              <a:buClr>
                <a:schemeClr val="tx2">
                  <a:lumMod val="50000"/>
                  <a:lumOff val="50000"/>
                </a:schemeClr>
              </a:buClr>
              <a:defRPr sz="1800">
                <a:solidFill>
                  <a:schemeClr val="tx2">
                    <a:lumMod val="50000"/>
                    <a:lumOff val="50000"/>
                  </a:schemeClr>
                </a:solidFill>
                <a:latin typeface="Andes" panose="02000000000000000000" pitchFamily="50" charset="0"/>
              </a:defRPr>
            </a:lvl4pPr>
            <a:lvl5pPr>
              <a:buClr>
                <a:schemeClr val="tx2">
                  <a:lumMod val="50000"/>
                  <a:lumOff val="50000"/>
                </a:schemeClr>
              </a:buClr>
              <a:defRPr sz="1800">
                <a:solidFill>
                  <a:schemeClr val="tx2">
                    <a:lumMod val="50000"/>
                    <a:lumOff val="50000"/>
                  </a:schemeClr>
                </a:solidFill>
                <a:latin typeface="Andes" panose="02000000000000000000" pitchFamily="50"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6"/>
          <p:cNvSpPr>
            <a:spLocks noGrp="1" noChangeArrowheads="1"/>
          </p:cNvSpPr>
          <p:nvPr>
            <p:ph type="sldNum" sz="quarter" idx="10"/>
          </p:nvPr>
        </p:nvSpPr>
        <p:spPr>
          <a:ln/>
        </p:spPr>
        <p:txBody>
          <a:bodyPr/>
          <a:lstStyle>
            <a:lvl1pPr>
              <a:defRPr/>
            </a:lvl1pPr>
          </a:lstStyle>
          <a:p>
            <a:fld id="{1FF22E81-4502-48E7-AE5F-16F989457059}" type="slidenum">
              <a:rPr lang="en-US"/>
              <a:pPr/>
              <a:t>‹#›</a:t>
            </a:fld>
            <a:endParaRPr lang="en-US"/>
          </a:p>
        </p:txBody>
      </p:sp>
    </p:spTree>
    <p:extLst>
      <p:ext uri="{BB962C8B-B14F-4D97-AF65-F5344CB8AC3E}">
        <p14:creationId xmlns:p14="http://schemas.microsoft.com/office/powerpoint/2010/main" val="2123093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aragraph with Graphic Element">
    <p:spTree>
      <p:nvGrpSpPr>
        <p:cNvPr id="1" name=""/>
        <p:cNvGrpSpPr/>
        <p:nvPr/>
      </p:nvGrpSpPr>
      <p:grpSpPr>
        <a:xfrm>
          <a:off x="0" y="0"/>
          <a:ext cx="0" cy="0"/>
          <a:chOff x="0" y="0"/>
          <a:chExt cx="0" cy="0"/>
        </a:xfrm>
      </p:grpSpPr>
      <p:sp>
        <p:nvSpPr>
          <p:cNvPr id="2" name="Title 1"/>
          <p:cNvSpPr>
            <a:spLocks noGrp="1"/>
          </p:cNvSpPr>
          <p:nvPr>
            <p:ph type="title"/>
          </p:nvPr>
        </p:nvSpPr>
        <p:spPr>
          <a:xfrm>
            <a:off x="320842" y="288636"/>
            <a:ext cx="8569158" cy="461819"/>
          </a:xfrm>
        </p:spPr>
        <p:txBody>
          <a:bodyPr anchor="b"/>
          <a:lstStyle>
            <a:lvl1pPr>
              <a:defRPr sz="2200" b="0" i="0" cap="none" baseline="0">
                <a:solidFill>
                  <a:srgbClr val="021F43"/>
                </a:solidFill>
                <a:latin typeface="Andes" panose="02000000000000000000" pitchFamily="50" charset="0"/>
                <a:cs typeface="Andes" panose="02000000000000000000" pitchFamily="50" charset="0"/>
              </a:defRPr>
            </a:lvl1pPr>
          </a:lstStyle>
          <a:p>
            <a:r>
              <a:rPr lang="en-US" dirty="0"/>
              <a:t>Click to edit Master title style</a:t>
            </a:r>
          </a:p>
        </p:txBody>
      </p:sp>
      <p:sp>
        <p:nvSpPr>
          <p:cNvPr id="4" name="Content Placeholder 3"/>
          <p:cNvSpPr>
            <a:spLocks noGrp="1"/>
          </p:cNvSpPr>
          <p:nvPr>
            <p:ph sz="half" idx="2"/>
          </p:nvPr>
        </p:nvSpPr>
        <p:spPr>
          <a:xfrm>
            <a:off x="3622841" y="1443789"/>
            <a:ext cx="5307263" cy="4545263"/>
          </a:xfrm>
        </p:spPr>
        <p:txBody>
          <a:bodyPr/>
          <a:lstStyle>
            <a:lvl1pPr>
              <a:defRPr sz="1600">
                <a:solidFill>
                  <a:schemeClr val="tx2">
                    <a:lumMod val="50000"/>
                    <a:lumOff val="50000"/>
                  </a:schemeClr>
                </a:solidFill>
                <a:latin typeface="Andes" panose="02000000000000000000" pitchFamily="50" charset="0"/>
              </a:defRPr>
            </a:lvl1pPr>
            <a:lvl2pPr>
              <a:buClr>
                <a:schemeClr val="tx2">
                  <a:lumMod val="50000"/>
                  <a:lumOff val="50000"/>
                </a:schemeClr>
              </a:buClr>
              <a:defRPr sz="1600">
                <a:solidFill>
                  <a:schemeClr val="tx2">
                    <a:lumMod val="50000"/>
                    <a:lumOff val="50000"/>
                  </a:schemeClr>
                </a:solidFill>
                <a:latin typeface="Andes" panose="02000000000000000000" pitchFamily="50" charset="0"/>
              </a:defRPr>
            </a:lvl2pPr>
            <a:lvl3pPr marL="557784">
              <a:buClr>
                <a:schemeClr val="tx2">
                  <a:lumMod val="50000"/>
                  <a:lumOff val="50000"/>
                </a:schemeClr>
              </a:buClr>
              <a:defRPr sz="1600">
                <a:solidFill>
                  <a:schemeClr val="tx2">
                    <a:lumMod val="50000"/>
                    <a:lumOff val="50000"/>
                  </a:schemeClr>
                </a:solidFill>
                <a:latin typeface="Andes" panose="02000000000000000000" pitchFamily="50" charset="0"/>
              </a:defRPr>
            </a:lvl3pPr>
            <a:lvl4pPr>
              <a:buClr>
                <a:schemeClr val="tx2">
                  <a:lumMod val="50000"/>
                  <a:lumOff val="50000"/>
                </a:schemeClr>
              </a:buClr>
              <a:defRPr sz="1600">
                <a:solidFill>
                  <a:schemeClr val="tx2">
                    <a:lumMod val="50000"/>
                    <a:lumOff val="50000"/>
                  </a:schemeClr>
                </a:solidFill>
                <a:latin typeface="Andes" panose="02000000000000000000" pitchFamily="50" charset="0"/>
              </a:defRPr>
            </a:lvl4pPr>
            <a:lvl5pPr>
              <a:buClr>
                <a:schemeClr val="tx2">
                  <a:lumMod val="50000"/>
                  <a:lumOff val="50000"/>
                </a:schemeClr>
              </a:buClr>
              <a:defRPr sz="1600">
                <a:solidFill>
                  <a:schemeClr val="tx2">
                    <a:lumMod val="50000"/>
                    <a:lumOff val="50000"/>
                  </a:schemeClr>
                </a:solidFill>
                <a:latin typeface="Andes" panose="02000000000000000000" pitchFamily="50"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321093" y="1003049"/>
            <a:ext cx="3087853" cy="4972050"/>
          </a:xfrm>
        </p:spPr>
        <p:txBody>
          <a:bodyPr rIns="182880" anchor="ctr"/>
          <a:lstStyle>
            <a:lvl1pPr>
              <a:defRPr sz="1600" baseline="0">
                <a:latin typeface="Andes" panose="02000000000000000000" pitchFamily="50" charset="0"/>
              </a:defRPr>
            </a:lvl1pPr>
          </a:lstStyle>
          <a:p>
            <a:pPr lvl="0"/>
            <a:r>
              <a:rPr lang="en-US" dirty="0"/>
              <a:t>Click to edit Master text styles</a:t>
            </a:r>
          </a:p>
        </p:txBody>
      </p:sp>
      <p:sp>
        <p:nvSpPr>
          <p:cNvPr id="12" name="Text Placeholder 11"/>
          <p:cNvSpPr>
            <a:spLocks noGrp="1"/>
          </p:cNvSpPr>
          <p:nvPr>
            <p:ph type="body" sz="quarter" idx="14"/>
          </p:nvPr>
        </p:nvSpPr>
        <p:spPr>
          <a:xfrm>
            <a:off x="3622675" y="976312"/>
            <a:ext cx="5294062" cy="414003"/>
          </a:xfrm>
        </p:spPr>
        <p:txBody>
          <a:bodyPr/>
          <a:lstStyle>
            <a:lvl1pPr algn="ctr">
              <a:defRPr sz="1600" b="0" cap="all"/>
            </a:lvl1pPr>
          </a:lstStyle>
          <a:p>
            <a:pPr lvl="0"/>
            <a:r>
              <a:rPr lang="en-US" dirty="0"/>
              <a:t>Click to edit Master text styles</a:t>
            </a:r>
          </a:p>
        </p:txBody>
      </p:sp>
      <p:sp>
        <p:nvSpPr>
          <p:cNvPr id="7" name="Rectangle 6"/>
          <p:cNvSpPr>
            <a:spLocks noGrp="1" noChangeArrowheads="1"/>
          </p:cNvSpPr>
          <p:nvPr>
            <p:ph type="sldNum" sz="quarter" idx="15"/>
          </p:nvPr>
        </p:nvSpPr>
        <p:spPr>
          <a:ln/>
        </p:spPr>
        <p:txBody>
          <a:bodyPr/>
          <a:lstStyle>
            <a:lvl1pPr>
              <a:defRPr sz="1100">
                <a:latin typeface="Andes" panose="02000000000000000000" pitchFamily="50" charset="0"/>
              </a:defRPr>
            </a:lvl1pPr>
          </a:lstStyle>
          <a:p>
            <a:fld id="{0308B78E-37E8-42D5-8663-7DE01879CA1B}" type="slidenum">
              <a:rPr lang="en-US" smtClean="0"/>
              <a:pPr/>
              <a:t>‹#›</a:t>
            </a:fld>
            <a:endParaRPr lang="en-US"/>
          </a:p>
        </p:txBody>
      </p:sp>
    </p:spTree>
    <p:extLst>
      <p:ext uri="{BB962C8B-B14F-4D97-AF65-F5344CB8AC3E}">
        <p14:creationId xmlns:p14="http://schemas.microsoft.com/office/powerpoint/2010/main" val="42115963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sion Slide">
    <p:spTree>
      <p:nvGrpSpPr>
        <p:cNvPr id="1" name=""/>
        <p:cNvGrpSpPr/>
        <p:nvPr/>
      </p:nvGrpSpPr>
      <p:grpSpPr>
        <a:xfrm>
          <a:off x="0" y="0"/>
          <a:ext cx="0" cy="0"/>
          <a:chOff x="0" y="0"/>
          <a:chExt cx="0" cy="0"/>
        </a:xfrm>
      </p:grpSpPr>
      <p:sp>
        <p:nvSpPr>
          <p:cNvPr id="2" name="Title 1"/>
          <p:cNvSpPr>
            <a:spLocks noGrp="1"/>
          </p:cNvSpPr>
          <p:nvPr>
            <p:ph type="title"/>
          </p:nvPr>
        </p:nvSpPr>
        <p:spPr>
          <a:xfrm>
            <a:off x="356934" y="307474"/>
            <a:ext cx="8410104" cy="983693"/>
          </a:xfrm>
        </p:spPr>
        <p:txBody>
          <a:bodyPr/>
          <a:lstStyle>
            <a:lvl1pPr>
              <a:defRPr sz="2200" b="0" i="0" cap="none" baseline="0">
                <a:solidFill>
                  <a:srgbClr val="021F43"/>
                </a:solidFill>
                <a:latin typeface="Andes" panose="02000000000000000000" pitchFamily="50" charset="0"/>
                <a:cs typeface="Andes" panose="02000000000000000000" pitchFamily="50" charset="0"/>
              </a:defRPr>
            </a:lvl1pPr>
          </a:lstStyle>
          <a:p>
            <a:r>
              <a:rPr lang="en-US" dirty="0"/>
              <a:t>Click to edit Master title style</a:t>
            </a:r>
          </a:p>
        </p:txBody>
      </p:sp>
      <p:sp>
        <p:nvSpPr>
          <p:cNvPr id="4" name="Content Placeholder 3"/>
          <p:cNvSpPr>
            <a:spLocks noGrp="1"/>
          </p:cNvSpPr>
          <p:nvPr>
            <p:ph sz="half" idx="2"/>
          </p:nvPr>
        </p:nvSpPr>
        <p:spPr>
          <a:xfrm>
            <a:off x="356934" y="1788583"/>
            <a:ext cx="4133273" cy="4399780"/>
          </a:xfrm>
        </p:spPr>
        <p:txBody>
          <a:bodyPr lIns="182880" rIns="182880" anchor="ctr"/>
          <a:lstStyle>
            <a:lvl1pPr marL="0" marR="0" indent="0" algn="l" defTabSz="914400" rtl="0" eaLnBrk="0" fontAlgn="base" latinLnBrk="0" hangingPunct="0">
              <a:lnSpc>
                <a:spcPct val="130000"/>
              </a:lnSpc>
              <a:spcBef>
                <a:spcPts val="1800"/>
              </a:spcBef>
              <a:spcAft>
                <a:spcPct val="0"/>
              </a:spcAft>
              <a:buClr>
                <a:schemeClr val="tx2">
                  <a:lumMod val="75000"/>
                  <a:lumOff val="25000"/>
                </a:schemeClr>
              </a:buClr>
              <a:buSzTx/>
              <a:buFontTx/>
              <a:buNone/>
              <a:tabLst/>
              <a:defRPr sz="1600">
                <a:solidFill>
                  <a:srgbClr val="595959"/>
                </a:solidFill>
                <a:latin typeface="Andes" panose="02000000000000000000" pitchFamily="50" charset="0"/>
              </a:defRPr>
            </a:lvl1pPr>
            <a:lvl2pPr>
              <a:defRPr sz="1600">
                <a:solidFill>
                  <a:srgbClr val="595959"/>
                </a:solidFill>
                <a:latin typeface="Andes" panose="02000000000000000000" pitchFamily="50" charset="0"/>
              </a:defRPr>
            </a:lvl2pPr>
            <a:lvl3pPr>
              <a:defRPr sz="1600">
                <a:solidFill>
                  <a:srgbClr val="595959"/>
                </a:solidFill>
                <a:latin typeface="Andes" panose="02000000000000000000" pitchFamily="50" charset="0"/>
              </a:defRPr>
            </a:lvl3pPr>
            <a:lvl4pPr>
              <a:defRPr sz="1600">
                <a:solidFill>
                  <a:srgbClr val="595959"/>
                </a:solidFill>
                <a:latin typeface="Andes" panose="02000000000000000000" pitchFamily="50" charset="0"/>
              </a:defRPr>
            </a:lvl4pPr>
            <a:lvl5pPr>
              <a:defRPr sz="1600">
                <a:solidFill>
                  <a:srgbClr val="595959"/>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Content Placeholder 3"/>
          <p:cNvSpPr>
            <a:spLocks noGrp="1"/>
          </p:cNvSpPr>
          <p:nvPr>
            <p:ph sz="half" idx="11"/>
          </p:nvPr>
        </p:nvSpPr>
        <p:spPr>
          <a:xfrm>
            <a:off x="4657428" y="1788509"/>
            <a:ext cx="4133088" cy="4402163"/>
          </a:xfrm>
        </p:spPr>
        <p:txBody>
          <a:bodyPr lIns="182880" rIns="182880" anchor="ctr"/>
          <a:lstStyle>
            <a:lvl1pPr marL="0" marR="0" indent="0" algn="l" defTabSz="914400" rtl="0" eaLnBrk="0" fontAlgn="base" latinLnBrk="0" hangingPunct="0">
              <a:lnSpc>
                <a:spcPct val="130000"/>
              </a:lnSpc>
              <a:spcBef>
                <a:spcPts val="1800"/>
              </a:spcBef>
              <a:spcAft>
                <a:spcPct val="0"/>
              </a:spcAft>
              <a:buClr>
                <a:schemeClr val="tx2">
                  <a:lumMod val="75000"/>
                  <a:lumOff val="25000"/>
                </a:schemeClr>
              </a:buClr>
              <a:buSzTx/>
              <a:buFontTx/>
              <a:buNone/>
              <a:tabLst/>
              <a:defRPr sz="1600">
                <a:solidFill>
                  <a:srgbClr val="595959"/>
                </a:solidFill>
                <a:latin typeface="Andes" panose="02000000000000000000" pitchFamily="50" charset="0"/>
              </a:defRPr>
            </a:lvl1pPr>
            <a:lvl2pPr>
              <a:defRPr sz="1600">
                <a:solidFill>
                  <a:srgbClr val="595959"/>
                </a:solidFill>
                <a:latin typeface="Andes" panose="02000000000000000000" pitchFamily="50" charset="0"/>
              </a:defRPr>
            </a:lvl2pPr>
            <a:lvl3pPr>
              <a:defRPr sz="1600">
                <a:solidFill>
                  <a:srgbClr val="595959"/>
                </a:solidFill>
                <a:latin typeface="Andes" panose="02000000000000000000" pitchFamily="50" charset="0"/>
              </a:defRPr>
            </a:lvl3pPr>
            <a:lvl4pPr>
              <a:defRPr sz="1600">
                <a:solidFill>
                  <a:srgbClr val="595959"/>
                </a:solidFill>
                <a:latin typeface="Andes" panose="02000000000000000000" pitchFamily="50" charset="0"/>
              </a:defRPr>
            </a:lvl4pPr>
            <a:lvl5pPr>
              <a:defRPr sz="1600">
                <a:solidFill>
                  <a:srgbClr val="595959"/>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Content Placeholder 3"/>
          <p:cNvSpPr>
            <a:spLocks noGrp="1"/>
          </p:cNvSpPr>
          <p:nvPr>
            <p:ph sz="half" idx="13"/>
          </p:nvPr>
        </p:nvSpPr>
        <p:spPr>
          <a:xfrm>
            <a:off x="356934" y="1429560"/>
            <a:ext cx="4133273" cy="264331"/>
          </a:xfrm>
        </p:spPr>
        <p:txBody>
          <a:bodyPr anchor="ctr">
            <a:normAutofit/>
          </a:bodyPr>
          <a:lstStyle>
            <a:lvl1pPr algn="ctr">
              <a:defRPr sz="1400" cap="all">
                <a:solidFill>
                  <a:srgbClr val="595959"/>
                </a:solidFill>
                <a:latin typeface="Andes" panose="02000000000000000000" pitchFamily="50" charset="0"/>
              </a:defRPr>
            </a:lvl1pPr>
            <a:lvl2pPr>
              <a:defRPr sz="1600">
                <a:solidFill>
                  <a:srgbClr val="595959"/>
                </a:solidFill>
              </a:defRPr>
            </a:lvl2pPr>
            <a:lvl3pPr>
              <a:defRPr sz="1600">
                <a:solidFill>
                  <a:srgbClr val="595959"/>
                </a:solidFill>
              </a:defRPr>
            </a:lvl3pPr>
            <a:lvl4pPr>
              <a:defRPr sz="1600">
                <a:solidFill>
                  <a:srgbClr val="595959"/>
                </a:solidFill>
              </a:defRPr>
            </a:lvl4pPr>
            <a:lvl5pPr>
              <a:defRPr sz="1600">
                <a:solidFill>
                  <a:srgbClr val="595959"/>
                </a:solidFill>
              </a:defRPr>
            </a:lvl5pPr>
            <a:lvl6pPr>
              <a:defRPr sz="1800"/>
            </a:lvl6pPr>
            <a:lvl7pPr>
              <a:defRPr sz="1800"/>
            </a:lvl7pPr>
            <a:lvl8pPr>
              <a:defRPr sz="1800"/>
            </a:lvl8pPr>
            <a:lvl9pPr>
              <a:defRPr sz="1800"/>
            </a:lvl9pPr>
          </a:lstStyle>
          <a:p>
            <a:pPr lvl="0"/>
            <a:r>
              <a:rPr lang="en-US" dirty="0"/>
              <a:t>Click to edit Master text styles</a:t>
            </a:r>
          </a:p>
        </p:txBody>
      </p:sp>
      <p:sp>
        <p:nvSpPr>
          <p:cNvPr id="8" name="Content Placeholder 3"/>
          <p:cNvSpPr>
            <a:spLocks noGrp="1"/>
          </p:cNvSpPr>
          <p:nvPr>
            <p:ph sz="half" idx="14"/>
          </p:nvPr>
        </p:nvSpPr>
        <p:spPr>
          <a:xfrm>
            <a:off x="4657429" y="1421539"/>
            <a:ext cx="4133088" cy="264331"/>
          </a:xfrm>
        </p:spPr>
        <p:txBody>
          <a:bodyPr anchor="ctr">
            <a:normAutofit/>
          </a:bodyPr>
          <a:lstStyle>
            <a:lvl1pPr algn="ctr">
              <a:defRPr sz="1400" cap="all">
                <a:solidFill>
                  <a:srgbClr val="595959"/>
                </a:solidFill>
                <a:latin typeface="Andes" panose="02000000000000000000" pitchFamily="50" charset="0"/>
              </a:defRPr>
            </a:lvl1pPr>
            <a:lvl2pPr>
              <a:defRPr sz="1600">
                <a:solidFill>
                  <a:srgbClr val="595959"/>
                </a:solidFill>
              </a:defRPr>
            </a:lvl2pPr>
            <a:lvl3pPr>
              <a:defRPr sz="1600">
                <a:solidFill>
                  <a:srgbClr val="595959"/>
                </a:solidFill>
              </a:defRPr>
            </a:lvl3pPr>
            <a:lvl4pPr>
              <a:defRPr sz="1600">
                <a:solidFill>
                  <a:srgbClr val="595959"/>
                </a:solidFill>
              </a:defRPr>
            </a:lvl4pPr>
            <a:lvl5pPr>
              <a:defRPr sz="1600">
                <a:solidFill>
                  <a:srgbClr val="595959"/>
                </a:solidFill>
              </a:defRPr>
            </a:lvl5pPr>
            <a:lvl6pPr>
              <a:defRPr sz="1800"/>
            </a:lvl6pPr>
            <a:lvl7pPr>
              <a:defRPr sz="1800"/>
            </a:lvl7pPr>
            <a:lvl8pPr>
              <a:defRPr sz="1800"/>
            </a:lvl8pPr>
            <a:lvl9pPr>
              <a:defRPr sz="1800"/>
            </a:lvl9pPr>
          </a:lstStyle>
          <a:p>
            <a:pPr lvl="0"/>
            <a:r>
              <a:rPr lang="en-US" dirty="0"/>
              <a:t>Click to edit Master text styles</a:t>
            </a:r>
          </a:p>
        </p:txBody>
      </p:sp>
      <p:sp>
        <p:nvSpPr>
          <p:cNvPr id="9" name="Rectangle 6"/>
          <p:cNvSpPr>
            <a:spLocks noGrp="1" noChangeArrowheads="1"/>
          </p:cNvSpPr>
          <p:nvPr>
            <p:ph type="sldNum" sz="quarter" idx="15"/>
          </p:nvPr>
        </p:nvSpPr>
        <p:spPr>
          <a:ln/>
        </p:spPr>
        <p:txBody>
          <a:bodyPr/>
          <a:lstStyle>
            <a:lvl1pPr>
              <a:defRPr>
                <a:latin typeface="Andes" panose="02000000000000000000" pitchFamily="50" charset="0"/>
              </a:defRPr>
            </a:lvl1pPr>
          </a:lstStyle>
          <a:p>
            <a:fld id="{64769F2B-8039-4B2F-8ADE-7F55D1573CE5}" type="slidenum">
              <a:rPr lang="en-US" smtClean="0"/>
              <a:pPr/>
              <a:t>‹#›</a:t>
            </a:fld>
            <a:endParaRPr lang="en-US"/>
          </a:p>
        </p:txBody>
      </p:sp>
    </p:spTree>
    <p:extLst>
      <p:ext uri="{BB962C8B-B14F-4D97-AF65-F5344CB8AC3E}">
        <p14:creationId xmlns:p14="http://schemas.microsoft.com/office/powerpoint/2010/main" val="27347746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ight Highlight Slide">
    <p:spTree>
      <p:nvGrpSpPr>
        <p:cNvPr id="1" name=""/>
        <p:cNvGrpSpPr/>
        <p:nvPr/>
      </p:nvGrpSpPr>
      <p:grpSpPr>
        <a:xfrm>
          <a:off x="0" y="0"/>
          <a:ext cx="0" cy="0"/>
          <a:chOff x="0" y="0"/>
          <a:chExt cx="0" cy="0"/>
        </a:xfrm>
      </p:grpSpPr>
      <p:sp>
        <p:nvSpPr>
          <p:cNvPr id="2" name="Title 1"/>
          <p:cNvSpPr>
            <a:spLocks noGrp="1"/>
          </p:cNvSpPr>
          <p:nvPr>
            <p:ph type="title"/>
          </p:nvPr>
        </p:nvSpPr>
        <p:spPr>
          <a:xfrm>
            <a:off x="356934" y="346364"/>
            <a:ext cx="3145592" cy="5784272"/>
          </a:xfrm>
        </p:spPr>
        <p:txBody>
          <a:bodyPr anchor="ctr">
            <a:normAutofit/>
          </a:bodyPr>
          <a:lstStyle>
            <a:lvl1pPr>
              <a:defRPr sz="1600" b="0" i="0">
                <a:solidFill>
                  <a:schemeClr val="bg2"/>
                </a:solidFill>
                <a:latin typeface="Andes" panose="02000000000000000000" pitchFamily="50" charset="0"/>
                <a:cs typeface="Andes" panose="02000000000000000000" pitchFamily="50" charset="0"/>
              </a:defRPr>
            </a:lvl1pPr>
          </a:lstStyle>
          <a:p>
            <a:r>
              <a:rPr lang="en-US" dirty="0"/>
              <a:t>Click to edit Master title style</a:t>
            </a:r>
          </a:p>
        </p:txBody>
      </p:sp>
      <p:sp>
        <p:nvSpPr>
          <p:cNvPr id="4" name="Content Placeholder 3"/>
          <p:cNvSpPr>
            <a:spLocks noGrp="1"/>
          </p:cNvSpPr>
          <p:nvPr>
            <p:ph sz="half" idx="2"/>
          </p:nvPr>
        </p:nvSpPr>
        <p:spPr>
          <a:xfrm>
            <a:off x="3682999" y="346364"/>
            <a:ext cx="5166895" cy="5784271"/>
          </a:xfrm>
        </p:spPr>
        <p:txBody>
          <a:bodyPr anchor="ctr"/>
          <a:lstStyle>
            <a:lvl1pPr>
              <a:lnSpc>
                <a:spcPct val="125000"/>
              </a:lnSpc>
              <a:spcBef>
                <a:spcPts val="0"/>
              </a:spcBef>
              <a:spcAft>
                <a:spcPts val="2200"/>
              </a:spcAft>
              <a:defRPr sz="1600">
                <a:solidFill>
                  <a:schemeClr val="tx2">
                    <a:lumMod val="50000"/>
                    <a:lumOff val="50000"/>
                  </a:schemeClr>
                </a:solidFill>
                <a:latin typeface="Andes" panose="02000000000000000000" pitchFamily="50" charset="0"/>
              </a:defRPr>
            </a:lvl1pPr>
            <a:lvl2pPr marL="0" indent="0">
              <a:lnSpc>
                <a:spcPct val="125000"/>
              </a:lnSpc>
              <a:spcBef>
                <a:spcPts val="0"/>
              </a:spcBef>
              <a:spcAft>
                <a:spcPts val="2200"/>
              </a:spcAft>
              <a:buNone/>
              <a:defRPr sz="1600" baseline="0">
                <a:solidFill>
                  <a:schemeClr val="tx2">
                    <a:lumMod val="50000"/>
                    <a:lumOff val="50000"/>
                  </a:schemeClr>
                </a:solidFill>
                <a:latin typeface="Andes" panose="02000000000000000000" pitchFamily="50" charset="0"/>
              </a:defRPr>
            </a:lvl2pPr>
            <a:lvl3pPr marL="0" indent="0">
              <a:lnSpc>
                <a:spcPct val="130000"/>
              </a:lnSpc>
              <a:buNone/>
              <a:defRPr sz="1600">
                <a:solidFill>
                  <a:schemeClr val="tx2">
                    <a:lumMod val="50000"/>
                    <a:lumOff val="50000"/>
                  </a:schemeClr>
                </a:solidFill>
              </a:defRPr>
            </a:lvl3pPr>
            <a:lvl4pPr marL="182880" indent="0">
              <a:lnSpc>
                <a:spcPct val="130000"/>
              </a:lnSpc>
              <a:buNone/>
              <a:defRPr sz="1600">
                <a:solidFill>
                  <a:schemeClr val="tx2">
                    <a:lumMod val="50000"/>
                    <a:lumOff val="50000"/>
                  </a:schemeClr>
                </a:solidFill>
              </a:defRPr>
            </a:lvl4pPr>
            <a:lvl5pPr marL="454914" indent="0">
              <a:lnSpc>
                <a:spcPct val="130000"/>
              </a:lnSpc>
              <a:buNone/>
              <a:defRPr sz="1600">
                <a:solidFill>
                  <a:schemeClr val="tx2">
                    <a:lumMod val="50000"/>
                    <a:lumOff val="50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5" name="Rectangle 6"/>
          <p:cNvSpPr>
            <a:spLocks noGrp="1" noChangeArrowheads="1"/>
          </p:cNvSpPr>
          <p:nvPr>
            <p:ph type="sldNum" sz="quarter" idx="10"/>
          </p:nvPr>
        </p:nvSpPr>
        <p:spPr>
          <a:ln/>
        </p:spPr>
        <p:txBody>
          <a:bodyPr/>
          <a:lstStyle>
            <a:lvl1pPr>
              <a:defRPr>
                <a:latin typeface="Andes" panose="02000000000000000000" pitchFamily="50" charset="0"/>
              </a:defRPr>
            </a:lvl1pPr>
          </a:lstStyle>
          <a:p>
            <a:fld id="{F4A37F36-A82B-4D8E-9965-D1203961AC66}" type="slidenum">
              <a:rPr lang="en-US" smtClean="0"/>
              <a:pPr/>
              <a:t>‹#›</a:t>
            </a:fld>
            <a:endParaRPr lang="en-US"/>
          </a:p>
        </p:txBody>
      </p:sp>
    </p:spTree>
    <p:extLst>
      <p:ext uri="{BB962C8B-B14F-4D97-AF65-F5344CB8AC3E}">
        <p14:creationId xmlns:p14="http://schemas.microsoft.com/office/powerpoint/2010/main" val="21785218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ark Highlight Slide">
    <p:spTree>
      <p:nvGrpSpPr>
        <p:cNvPr id="1" name=""/>
        <p:cNvGrpSpPr/>
        <p:nvPr/>
      </p:nvGrpSpPr>
      <p:grpSpPr>
        <a:xfrm>
          <a:off x="0" y="0"/>
          <a:ext cx="0" cy="0"/>
          <a:chOff x="0" y="0"/>
          <a:chExt cx="0" cy="0"/>
        </a:xfrm>
      </p:grpSpPr>
      <p:sp>
        <p:nvSpPr>
          <p:cNvPr id="2" name="Title 1"/>
          <p:cNvSpPr>
            <a:spLocks noGrp="1"/>
          </p:cNvSpPr>
          <p:nvPr>
            <p:ph type="title"/>
          </p:nvPr>
        </p:nvSpPr>
        <p:spPr>
          <a:xfrm>
            <a:off x="356934" y="346364"/>
            <a:ext cx="3145592" cy="5784272"/>
          </a:xfrm>
        </p:spPr>
        <p:txBody>
          <a:bodyPr anchor="ctr">
            <a:normAutofit/>
          </a:bodyPr>
          <a:lstStyle>
            <a:lvl1pPr>
              <a:defRPr sz="1600" b="0" i="0">
                <a:solidFill>
                  <a:schemeClr val="tx1"/>
                </a:solidFill>
                <a:latin typeface="Andes" panose="02000000000000000000" pitchFamily="50" charset="0"/>
                <a:cs typeface="Andes" panose="02000000000000000000" pitchFamily="50" charset="0"/>
              </a:defRPr>
            </a:lvl1pPr>
          </a:lstStyle>
          <a:p>
            <a:r>
              <a:rPr lang="en-US" dirty="0"/>
              <a:t>Click to edit Master title style</a:t>
            </a:r>
          </a:p>
        </p:txBody>
      </p:sp>
      <p:sp>
        <p:nvSpPr>
          <p:cNvPr id="4" name="Content Placeholder 3"/>
          <p:cNvSpPr>
            <a:spLocks noGrp="1"/>
          </p:cNvSpPr>
          <p:nvPr>
            <p:ph sz="half" idx="2"/>
          </p:nvPr>
        </p:nvSpPr>
        <p:spPr>
          <a:xfrm>
            <a:off x="3682999" y="346364"/>
            <a:ext cx="5166895" cy="5784271"/>
          </a:xfrm>
        </p:spPr>
        <p:txBody>
          <a:bodyPr anchor="ctr"/>
          <a:lstStyle>
            <a:lvl1pPr>
              <a:lnSpc>
                <a:spcPct val="125000"/>
              </a:lnSpc>
              <a:spcBef>
                <a:spcPts val="0"/>
              </a:spcBef>
              <a:spcAft>
                <a:spcPts val="2200"/>
              </a:spcAft>
              <a:defRPr sz="1600">
                <a:solidFill>
                  <a:schemeClr val="tx2">
                    <a:lumMod val="50000"/>
                    <a:lumOff val="50000"/>
                  </a:schemeClr>
                </a:solidFill>
              </a:defRPr>
            </a:lvl1pPr>
            <a:lvl2pPr marL="0" indent="0">
              <a:lnSpc>
                <a:spcPct val="125000"/>
              </a:lnSpc>
              <a:spcBef>
                <a:spcPts val="0"/>
              </a:spcBef>
              <a:spcAft>
                <a:spcPts val="2200"/>
              </a:spcAft>
              <a:buNone/>
              <a:defRPr sz="1600" baseline="0">
                <a:solidFill>
                  <a:schemeClr val="tx2">
                    <a:lumMod val="50000"/>
                    <a:lumOff val="50000"/>
                  </a:schemeClr>
                </a:solidFill>
              </a:defRPr>
            </a:lvl2pPr>
            <a:lvl3pPr marL="0" indent="0">
              <a:lnSpc>
                <a:spcPct val="130000"/>
              </a:lnSpc>
              <a:buNone/>
              <a:defRPr sz="1600">
                <a:solidFill>
                  <a:schemeClr val="tx2">
                    <a:lumMod val="50000"/>
                    <a:lumOff val="50000"/>
                  </a:schemeClr>
                </a:solidFill>
              </a:defRPr>
            </a:lvl3pPr>
            <a:lvl4pPr marL="182880" indent="0">
              <a:lnSpc>
                <a:spcPct val="130000"/>
              </a:lnSpc>
              <a:buNone/>
              <a:defRPr sz="1600">
                <a:solidFill>
                  <a:schemeClr val="tx2">
                    <a:lumMod val="50000"/>
                    <a:lumOff val="50000"/>
                  </a:schemeClr>
                </a:solidFill>
              </a:defRPr>
            </a:lvl4pPr>
            <a:lvl5pPr marL="454914" indent="0">
              <a:lnSpc>
                <a:spcPct val="130000"/>
              </a:lnSpc>
              <a:buNone/>
              <a:defRPr sz="1600">
                <a:solidFill>
                  <a:schemeClr val="tx2">
                    <a:lumMod val="50000"/>
                    <a:lumOff val="50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5" name="Rectangle 6"/>
          <p:cNvSpPr>
            <a:spLocks noGrp="1" noChangeArrowheads="1"/>
          </p:cNvSpPr>
          <p:nvPr>
            <p:ph type="sldNum" sz="quarter" idx="10"/>
          </p:nvPr>
        </p:nvSpPr>
        <p:spPr>
          <a:ln/>
        </p:spPr>
        <p:txBody>
          <a:bodyPr/>
          <a:lstStyle>
            <a:lvl1pPr>
              <a:defRPr/>
            </a:lvl1pPr>
          </a:lstStyle>
          <a:p>
            <a:fld id="{16B3ADCE-FDEC-4F77-ABAE-A6DCC94B15D1}" type="slidenum">
              <a:rPr lang="en-US"/>
              <a:pPr/>
              <a:t>‹#›</a:t>
            </a:fld>
            <a:endParaRPr lang="en-US"/>
          </a:p>
        </p:txBody>
      </p:sp>
    </p:spTree>
    <p:extLst>
      <p:ext uri="{BB962C8B-B14F-4D97-AF65-F5344CB8AC3E}">
        <p14:creationId xmlns:p14="http://schemas.microsoft.com/office/powerpoint/2010/main" val="38724703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mb Stone">
    <p:spTree>
      <p:nvGrpSpPr>
        <p:cNvPr id="1" name=""/>
        <p:cNvGrpSpPr/>
        <p:nvPr/>
      </p:nvGrpSpPr>
      <p:grpSpPr>
        <a:xfrm>
          <a:off x="0" y="0"/>
          <a:ext cx="0" cy="0"/>
          <a:chOff x="0" y="0"/>
          <a:chExt cx="0" cy="0"/>
        </a:xfrm>
      </p:grpSpPr>
      <p:sp>
        <p:nvSpPr>
          <p:cNvPr id="73" name="Freeform 1683"/>
          <p:cNvSpPr>
            <a:spLocks/>
          </p:cNvSpPr>
          <p:nvPr/>
        </p:nvSpPr>
        <p:spPr bwMode="auto">
          <a:xfrm flipH="1">
            <a:off x="7410450" y="3175"/>
            <a:ext cx="712788" cy="584200"/>
          </a:xfrm>
          <a:custGeom>
            <a:avLst/>
            <a:gdLst>
              <a:gd name="T0" fmla="*/ 712788 w 448"/>
              <a:gd name="T1" fmla="*/ 584200 h 372"/>
              <a:gd name="T2" fmla="*/ 617325 w 448"/>
              <a:gd name="T3" fmla="*/ 474270 h 372"/>
              <a:gd name="T4" fmla="*/ 445493 w 448"/>
              <a:gd name="T5" fmla="*/ 326649 h 372"/>
              <a:gd name="T6" fmla="*/ 334119 w 448"/>
              <a:gd name="T7" fmla="*/ 223001 h 372"/>
              <a:gd name="T8" fmla="*/ 222746 w 448"/>
              <a:gd name="T9" fmla="*/ 147620 h 372"/>
              <a:gd name="T10" fmla="*/ 101827 w 448"/>
              <a:gd name="T11" fmla="*/ 69099 h 372"/>
              <a:gd name="T12" fmla="*/ 0 w 448"/>
              <a:gd name="T13" fmla="*/ 0 h 372"/>
              <a:gd name="T14" fmla="*/ 445493 w 448"/>
              <a:gd name="T15" fmla="*/ 0 h 372"/>
              <a:gd name="T16" fmla="*/ 477313 w 448"/>
              <a:gd name="T17" fmla="*/ 56535 h 372"/>
              <a:gd name="T18" fmla="*/ 515498 w 448"/>
              <a:gd name="T19" fmla="*/ 128775 h 372"/>
              <a:gd name="T20" fmla="*/ 550501 w 448"/>
              <a:gd name="T21" fmla="*/ 210438 h 372"/>
              <a:gd name="T22" fmla="*/ 601415 w 448"/>
              <a:gd name="T23" fmla="*/ 323509 h 372"/>
              <a:gd name="T24" fmla="*/ 649146 w 448"/>
              <a:gd name="T25" fmla="*/ 414594 h 372"/>
              <a:gd name="T26" fmla="*/ 690513 w 448"/>
              <a:gd name="T27" fmla="*/ 524524 h 372"/>
              <a:gd name="T28" fmla="*/ 712788 w 448"/>
              <a:gd name="T29" fmla="*/ 584200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74"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6"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77"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78" name="Freeform 1098"/>
          <p:cNvSpPr>
            <a:spLocks/>
          </p:cNvSpPr>
          <p:nvPr/>
        </p:nvSpPr>
        <p:spPr bwMode="auto">
          <a:xfrm>
            <a:off x="487363" y="617538"/>
            <a:ext cx="3175"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9" name="Freeform 1115"/>
          <p:cNvSpPr>
            <a:spLocks/>
          </p:cNvSpPr>
          <p:nvPr/>
        </p:nvSpPr>
        <p:spPr bwMode="auto">
          <a:xfrm>
            <a:off x="458788" y="473075"/>
            <a:ext cx="3175"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0" name="Freeform 1120"/>
          <p:cNvSpPr>
            <a:spLocks/>
          </p:cNvSpPr>
          <p:nvPr/>
        </p:nvSpPr>
        <p:spPr bwMode="auto">
          <a:xfrm>
            <a:off x="458788" y="463550"/>
            <a:ext cx="3175"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 name="Freeform 1134"/>
          <p:cNvSpPr>
            <a:spLocks/>
          </p:cNvSpPr>
          <p:nvPr/>
        </p:nvSpPr>
        <p:spPr bwMode="auto">
          <a:xfrm>
            <a:off x="703263" y="514350"/>
            <a:ext cx="3175"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 name="Freeform 1141"/>
          <p:cNvSpPr>
            <a:spLocks/>
          </p:cNvSpPr>
          <p:nvPr/>
        </p:nvSpPr>
        <p:spPr bwMode="auto">
          <a:xfrm>
            <a:off x="706438" y="479425"/>
            <a:ext cx="1587"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3" name="Freeform 1148"/>
          <p:cNvSpPr>
            <a:spLocks/>
          </p:cNvSpPr>
          <p:nvPr/>
        </p:nvSpPr>
        <p:spPr bwMode="auto">
          <a:xfrm>
            <a:off x="693738" y="460375"/>
            <a:ext cx="3175"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4" name="Freeform 1150"/>
          <p:cNvSpPr>
            <a:spLocks/>
          </p:cNvSpPr>
          <p:nvPr/>
        </p:nvSpPr>
        <p:spPr bwMode="auto">
          <a:xfrm>
            <a:off x="684213" y="447675"/>
            <a:ext cx="1587"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5" name="Freeform 1152"/>
          <p:cNvSpPr>
            <a:spLocks/>
          </p:cNvSpPr>
          <p:nvPr/>
        </p:nvSpPr>
        <p:spPr bwMode="auto">
          <a:xfrm>
            <a:off x="684213" y="447675"/>
            <a:ext cx="3175"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6" name="Freeform 1154"/>
          <p:cNvSpPr>
            <a:spLocks/>
          </p:cNvSpPr>
          <p:nvPr/>
        </p:nvSpPr>
        <p:spPr bwMode="auto">
          <a:xfrm>
            <a:off x="665163" y="43497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 name="Freeform 1156"/>
          <p:cNvSpPr>
            <a:spLocks/>
          </p:cNvSpPr>
          <p:nvPr/>
        </p:nvSpPr>
        <p:spPr bwMode="auto">
          <a:xfrm>
            <a:off x="665163" y="431800"/>
            <a:ext cx="3175"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8" name="Freeform 1163"/>
          <p:cNvSpPr>
            <a:spLocks/>
          </p:cNvSpPr>
          <p:nvPr/>
        </p:nvSpPr>
        <p:spPr bwMode="auto">
          <a:xfrm>
            <a:off x="611188" y="415925"/>
            <a:ext cx="6350"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9" name="Freeform 1172"/>
          <p:cNvSpPr>
            <a:spLocks/>
          </p:cNvSpPr>
          <p:nvPr/>
        </p:nvSpPr>
        <p:spPr bwMode="auto">
          <a:xfrm>
            <a:off x="582613" y="476250"/>
            <a:ext cx="3175"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0" name="Freeform 1177"/>
          <p:cNvSpPr>
            <a:spLocks/>
          </p:cNvSpPr>
          <p:nvPr/>
        </p:nvSpPr>
        <p:spPr bwMode="auto">
          <a:xfrm>
            <a:off x="557213" y="534988"/>
            <a:ext cx="3175"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1" name="Freeform 1180"/>
          <p:cNvSpPr>
            <a:spLocks/>
          </p:cNvSpPr>
          <p:nvPr/>
        </p:nvSpPr>
        <p:spPr bwMode="auto">
          <a:xfrm>
            <a:off x="560388" y="530225"/>
            <a:ext cx="3175"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3"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4"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5" name="Freeform 1210"/>
          <p:cNvSpPr>
            <a:spLocks/>
          </p:cNvSpPr>
          <p:nvPr/>
        </p:nvSpPr>
        <p:spPr bwMode="auto">
          <a:xfrm>
            <a:off x="595313" y="557213"/>
            <a:ext cx="3175"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6" name="Freeform 1214"/>
          <p:cNvSpPr>
            <a:spLocks/>
          </p:cNvSpPr>
          <p:nvPr/>
        </p:nvSpPr>
        <p:spPr bwMode="auto">
          <a:xfrm>
            <a:off x="595313" y="557213"/>
            <a:ext cx="3175"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7"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98"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9"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0" name="Freeform 1221"/>
          <p:cNvSpPr>
            <a:spLocks/>
          </p:cNvSpPr>
          <p:nvPr/>
        </p:nvSpPr>
        <p:spPr bwMode="auto">
          <a:xfrm>
            <a:off x="731838" y="541338"/>
            <a:ext cx="3175"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1" name="Freeform 1234"/>
          <p:cNvSpPr>
            <a:spLocks/>
          </p:cNvSpPr>
          <p:nvPr/>
        </p:nvSpPr>
        <p:spPr bwMode="auto">
          <a:xfrm>
            <a:off x="722313" y="550863"/>
            <a:ext cx="3175"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 name="Freeform 1240"/>
          <p:cNvSpPr>
            <a:spLocks/>
          </p:cNvSpPr>
          <p:nvPr/>
        </p:nvSpPr>
        <p:spPr bwMode="auto">
          <a:xfrm>
            <a:off x="728663" y="541338"/>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 name="Freeform 1243"/>
          <p:cNvSpPr>
            <a:spLocks/>
          </p:cNvSpPr>
          <p:nvPr/>
        </p:nvSpPr>
        <p:spPr bwMode="auto">
          <a:xfrm>
            <a:off x="728663" y="538163"/>
            <a:ext cx="3175"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 name="Freeform 1246"/>
          <p:cNvSpPr>
            <a:spLocks/>
          </p:cNvSpPr>
          <p:nvPr/>
        </p:nvSpPr>
        <p:spPr bwMode="auto">
          <a:xfrm>
            <a:off x="725488" y="547688"/>
            <a:ext cx="3175"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 name="Freeform 1250"/>
          <p:cNvSpPr>
            <a:spLocks/>
          </p:cNvSpPr>
          <p:nvPr/>
        </p:nvSpPr>
        <p:spPr bwMode="auto">
          <a:xfrm>
            <a:off x="731838" y="53022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8" name="Freeform 1252"/>
          <p:cNvSpPr>
            <a:spLocks/>
          </p:cNvSpPr>
          <p:nvPr/>
        </p:nvSpPr>
        <p:spPr bwMode="auto">
          <a:xfrm>
            <a:off x="731838" y="527050"/>
            <a:ext cx="3175"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9" name="Freeform 1255"/>
          <p:cNvSpPr>
            <a:spLocks/>
          </p:cNvSpPr>
          <p:nvPr/>
        </p:nvSpPr>
        <p:spPr bwMode="auto">
          <a:xfrm>
            <a:off x="712788" y="550863"/>
            <a:ext cx="3175"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0"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11"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2"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3" name="Freeform 1269"/>
          <p:cNvSpPr>
            <a:spLocks/>
          </p:cNvSpPr>
          <p:nvPr/>
        </p:nvSpPr>
        <p:spPr bwMode="auto">
          <a:xfrm>
            <a:off x="728663" y="530225"/>
            <a:ext cx="3175"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4"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5"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6"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17"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18"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9"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0" name="Freeform 1277"/>
          <p:cNvSpPr>
            <a:spLocks/>
          </p:cNvSpPr>
          <p:nvPr/>
        </p:nvSpPr>
        <p:spPr bwMode="auto">
          <a:xfrm>
            <a:off x="728663" y="523875"/>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1" name="Freeform 1287"/>
          <p:cNvSpPr>
            <a:spLocks/>
          </p:cNvSpPr>
          <p:nvPr/>
        </p:nvSpPr>
        <p:spPr bwMode="auto">
          <a:xfrm>
            <a:off x="719138" y="514350"/>
            <a:ext cx="3175"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 name="Freeform 1290"/>
          <p:cNvSpPr>
            <a:spLocks/>
          </p:cNvSpPr>
          <p:nvPr/>
        </p:nvSpPr>
        <p:spPr bwMode="auto">
          <a:xfrm>
            <a:off x="719138" y="517525"/>
            <a:ext cx="3175"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24"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25"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26"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27"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28"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29"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30"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170" name="ClipArt Placeholder 9"/>
          <p:cNvSpPr>
            <a:spLocks noGrp="1"/>
          </p:cNvSpPr>
          <p:nvPr>
            <p:ph type="clipArt" sz="quarter" idx="49"/>
          </p:nvPr>
        </p:nvSpPr>
        <p:spPr>
          <a:xfrm>
            <a:off x="341834" y="3721341"/>
            <a:ext cx="1456764" cy="2023969"/>
          </a:xfrm>
          <a:prstGeom prst="roundRect">
            <a:avLst/>
          </a:prstGeom>
          <a:ln w="19050" cmpd="sng">
            <a:solidFill>
              <a:schemeClr val="bg2"/>
            </a:solidFill>
          </a:ln>
        </p:spPr>
        <p:txBody>
          <a:bodyPr/>
          <a:lstStyle>
            <a:lvl1pPr>
              <a:defRPr>
                <a:solidFill>
                  <a:schemeClr val="tx2">
                    <a:lumMod val="65000"/>
                    <a:lumOff val="35000"/>
                  </a:schemeClr>
                </a:solidFill>
                <a:latin typeface="Andes" panose="02000000000000000000" pitchFamily="50" charset="0"/>
              </a:defRPr>
            </a:lvl1pPr>
          </a:lstStyle>
          <a:p>
            <a:pPr lvl="0"/>
            <a:r>
              <a:rPr lang="en-US" noProof="0"/>
              <a:t>Click icon to add clip art</a:t>
            </a:r>
            <a:endParaRPr lang="en-US" noProof="0" dirty="0"/>
          </a:p>
        </p:txBody>
      </p:sp>
      <p:sp>
        <p:nvSpPr>
          <p:cNvPr id="177" name="ClipArt Placeholder 9"/>
          <p:cNvSpPr>
            <a:spLocks noGrp="1"/>
          </p:cNvSpPr>
          <p:nvPr>
            <p:ph type="clipArt" sz="quarter" idx="56"/>
          </p:nvPr>
        </p:nvSpPr>
        <p:spPr>
          <a:xfrm>
            <a:off x="2093047" y="3721341"/>
            <a:ext cx="1456764" cy="2023969"/>
          </a:xfrm>
          <a:prstGeom prst="roundRect">
            <a:avLst/>
          </a:prstGeom>
          <a:ln w="19050" cmpd="sng">
            <a:solidFill>
              <a:schemeClr val="bg2"/>
            </a:solidFill>
          </a:ln>
        </p:spPr>
        <p:txBody>
          <a:bodyPr/>
          <a:lstStyle>
            <a:lvl1pPr>
              <a:defRPr>
                <a:solidFill>
                  <a:schemeClr val="tx2">
                    <a:lumMod val="65000"/>
                    <a:lumOff val="35000"/>
                  </a:schemeClr>
                </a:solidFill>
                <a:latin typeface="Andes" panose="02000000000000000000" pitchFamily="50" charset="0"/>
              </a:defRPr>
            </a:lvl1pPr>
          </a:lstStyle>
          <a:p>
            <a:pPr lvl="0"/>
            <a:r>
              <a:rPr lang="en-US" noProof="0"/>
              <a:t>Click icon to add clip art</a:t>
            </a:r>
            <a:endParaRPr lang="en-US" noProof="0" dirty="0"/>
          </a:p>
        </p:txBody>
      </p:sp>
      <p:sp>
        <p:nvSpPr>
          <p:cNvPr id="184" name="ClipArt Placeholder 9"/>
          <p:cNvSpPr>
            <a:spLocks noGrp="1"/>
          </p:cNvSpPr>
          <p:nvPr>
            <p:ph type="clipArt" sz="quarter" idx="63"/>
          </p:nvPr>
        </p:nvSpPr>
        <p:spPr>
          <a:xfrm>
            <a:off x="3844259" y="3721341"/>
            <a:ext cx="1456764" cy="2023969"/>
          </a:xfrm>
          <a:prstGeom prst="roundRect">
            <a:avLst/>
          </a:prstGeom>
          <a:ln w="19050" cmpd="sng">
            <a:solidFill>
              <a:schemeClr val="bg2"/>
            </a:solidFill>
          </a:ln>
        </p:spPr>
        <p:txBody>
          <a:bodyPr/>
          <a:lstStyle>
            <a:lvl1pPr>
              <a:defRPr>
                <a:solidFill>
                  <a:schemeClr val="tx2">
                    <a:lumMod val="65000"/>
                    <a:lumOff val="35000"/>
                  </a:schemeClr>
                </a:solidFill>
                <a:latin typeface="Andes" panose="02000000000000000000" pitchFamily="50" charset="0"/>
              </a:defRPr>
            </a:lvl1pPr>
          </a:lstStyle>
          <a:p>
            <a:pPr lvl="0"/>
            <a:r>
              <a:rPr lang="en-US" noProof="0"/>
              <a:t>Click icon to add clip art</a:t>
            </a:r>
            <a:endParaRPr lang="en-US" noProof="0" dirty="0"/>
          </a:p>
        </p:txBody>
      </p:sp>
      <p:sp>
        <p:nvSpPr>
          <p:cNvPr id="191" name="ClipArt Placeholder 9"/>
          <p:cNvSpPr>
            <a:spLocks noGrp="1"/>
          </p:cNvSpPr>
          <p:nvPr>
            <p:ph type="clipArt" sz="quarter" idx="70"/>
          </p:nvPr>
        </p:nvSpPr>
        <p:spPr>
          <a:xfrm>
            <a:off x="5595471" y="3721341"/>
            <a:ext cx="1456764" cy="2023969"/>
          </a:xfrm>
          <a:prstGeom prst="roundRect">
            <a:avLst/>
          </a:prstGeom>
          <a:ln w="19050" cmpd="sng">
            <a:solidFill>
              <a:schemeClr val="bg2"/>
            </a:solidFill>
          </a:ln>
        </p:spPr>
        <p:txBody>
          <a:bodyPr/>
          <a:lstStyle>
            <a:lvl1pPr>
              <a:defRPr>
                <a:solidFill>
                  <a:schemeClr val="tx2">
                    <a:lumMod val="65000"/>
                    <a:lumOff val="35000"/>
                  </a:schemeClr>
                </a:solidFill>
                <a:latin typeface="Andes" panose="02000000000000000000" pitchFamily="50" charset="0"/>
              </a:defRPr>
            </a:lvl1pPr>
          </a:lstStyle>
          <a:p>
            <a:pPr lvl="0"/>
            <a:r>
              <a:rPr lang="en-US" noProof="0"/>
              <a:t>Click icon to add clip art</a:t>
            </a:r>
            <a:endParaRPr lang="en-US" noProof="0" dirty="0"/>
          </a:p>
        </p:txBody>
      </p:sp>
      <p:sp>
        <p:nvSpPr>
          <p:cNvPr id="198" name="ClipArt Placeholder 9"/>
          <p:cNvSpPr>
            <a:spLocks noGrp="1"/>
          </p:cNvSpPr>
          <p:nvPr>
            <p:ph type="clipArt" sz="quarter" idx="77"/>
          </p:nvPr>
        </p:nvSpPr>
        <p:spPr>
          <a:xfrm>
            <a:off x="7346684" y="3721341"/>
            <a:ext cx="1456764" cy="2023969"/>
          </a:xfrm>
          <a:prstGeom prst="roundRect">
            <a:avLst/>
          </a:prstGeom>
          <a:ln w="19050" cmpd="sng">
            <a:solidFill>
              <a:schemeClr val="bg2"/>
            </a:solidFill>
          </a:ln>
        </p:spPr>
        <p:txBody>
          <a:bodyPr/>
          <a:lstStyle>
            <a:lvl1pPr>
              <a:defRPr>
                <a:solidFill>
                  <a:schemeClr val="tx2">
                    <a:lumMod val="65000"/>
                    <a:lumOff val="35000"/>
                  </a:schemeClr>
                </a:solidFill>
                <a:latin typeface="Andes" panose="02000000000000000000" pitchFamily="50" charset="0"/>
              </a:defRPr>
            </a:lvl1pPr>
          </a:lstStyle>
          <a:p>
            <a:pPr lvl="0"/>
            <a:r>
              <a:rPr lang="en-US" noProof="0"/>
              <a:t>Click icon to add clip art</a:t>
            </a:r>
            <a:endParaRPr lang="en-US" noProof="0" dirty="0"/>
          </a:p>
        </p:txBody>
      </p:sp>
      <p:sp>
        <p:nvSpPr>
          <p:cNvPr id="324" name="Title 323"/>
          <p:cNvSpPr>
            <a:spLocks noGrp="1"/>
          </p:cNvSpPr>
          <p:nvPr>
            <p:ph type="title"/>
          </p:nvPr>
        </p:nvSpPr>
        <p:spPr>
          <a:xfrm>
            <a:off x="343401" y="301625"/>
            <a:ext cx="8439652" cy="668193"/>
          </a:xfrm>
        </p:spPr>
        <p:txBody>
          <a:bodyPr/>
          <a:lstStyle>
            <a:lvl1pPr>
              <a:defRPr b="0" i="0">
                <a:solidFill>
                  <a:srgbClr val="021F43"/>
                </a:solidFill>
                <a:latin typeface="Andes" panose="02000000000000000000" pitchFamily="50" charset="0"/>
                <a:cs typeface="Andes" panose="02000000000000000000" pitchFamily="50" charset="0"/>
              </a:defRPr>
            </a:lvl1pPr>
          </a:lstStyle>
          <a:p>
            <a:r>
              <a:rPr lang="en-US" dirty="0"/>
              <a:t>Click to edit Master title style</a:t>
            </a:r>
          </a:p>
        </p:txBody>
      </p:sp>
      <p:sp>
        <p:nvSpPr>
          <p:cNvPr id="171" name="Text Placeholder 2"/>
          <p:cNvSpPr>
            <a:spLocks noGrp="1"/>
          </p:cNvSpPr>
          <p:nvPr>
            <p:ph type="body" sz="quarter" idx="50"/>
          </p:nvPr>
        </p:nvSpPr>
        <p:spPr>
          <a:xfrm>
            <a:off x="603491" y="3775118"/>
            <a:ext cx="933450" cy="224584"/>
          </a:xfrm>
        </p:spPr>
        <p:txBody>
          <a:bodyPr>
            <a:normAutofit/>
          </a:bodyPr>
          <a:lstStyle>
            <a:lvl1pPr algn="ctr">
              <a:lnSpc>
                <a:spcPct val="100000"/>
              </a:lnSpc>
              <a:spcBef>
                <a:spcPts val="0"/>
              </a:spcBef>
              <a:defRPr sz="12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72" name="Picture Placeholder 4"/>
          <p:cNvSpPr>
            <a:spLocks noGrp="1"/>
          </p:cNvSpPr>
          <p:nvPr>
            <p:ph type="pic" sz="quarter" idx="51"/>
          </p:nvPr>
        </p:nvSpPr>
        <p:spPr>
          <a:xfrm>
            <a:off x="476491" y="4049120"/>
            <a:ext cx="1187450" cy="492125"/>
          </a:xfrm>
        </p:spPr>
        <p:txBody>
          <a:bodyPr/>
          <a:lstStyle>
            <a:lvl1pPr algn="ctr">
              <a:defRPr sz="1100">
                <a:solidFill>
                  <a:schemeClr val="tx2">
                    <a:lumMod val="65000"/>
                    <a:lumOff val="35000"/>
                  </a:schemeClr>
                </a:solidFill>
                <a:latin typeface="Andes" panose="02000000000000000000" pitchFamily="50" charset="0"/>
              </a:defRPr>
            </a:lvl1pPr>
          </a:lstStyle>
          <a:p>
            <a:pPr lvl="0"/>
            <a:r>
              <a:rPr lang="en-US" noProof="0"/>
              <a:t>Drag picture to placeholder or click icon to add</a:t>
            </a:r>
            <a:endParaRPr lang="en-US" noProof="0" dirty="0"/>
          </a:p>
        </p:txBody>
      </p:sp>
      <p:sp>
        <p:nvSpPr>
          <p:cNvPr id="173" name="Text Placeholder 2"/>
          <p:cNvSpPr>
            <a:spLocks noGrp="1"/>
          </p:cNvSpPr>
          <p:nvPr>
            <p:ph type="body" sz="quarter" idx="52"/>
          </p:nvPr>
        </p:nvSpPr>
        <p:spPr>
          <a:xfrm>
            <a:off x="465099" y="4599734"/>
            <a:ext cx="1210235" cy="224584"/>
          </a:xfrm>
        </p:spPr>
        <p:txBody>
          <a:bodyPr anchor="ctr">
            <a:normAutofit/>
          </a:bodyPr>
          <a:lstStyle>
            <a:lvl1pPr algn="ctr">
              <a:lnSpc>
                <a:spcPct val="100000"/>
              </a:lnSpc>
              <a:spcBef>
                <a:spcPts val="0"/>
              </a:spcBef>
              <a:defRPr sz="10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74" name="Text Placeholder 2"/>
          <p:cNvSpPr>
            <a:spLocks noGrp="1"/>
          </p:cNvSpPr>
          <p:nvPr>
            <p:ph type="body" sz="quarter" idx="53"/>
          </p:nvPr>
        </p:nvSpPr>
        <p:spPr>
          <a:xfrm>
            <a:off x="465099" y="4873736"/>
            <a:ext cx="1210235" cy="224584"/>
          </a:xfrm>
        </p:spPr>
        <p:txBody>
          <a:bodyPr anchor="ctr">
            <a:normAutofit/>
          </a:bodyPr>
          <a:lstStyle>
            <a:lvl1pPr algn="ctr">
              <a:lnSpc>
                <a:spcPct val="100000"/>
              </a:lnSpc>
              <a:spcBef>
                <a:spcPts val="0"/>
              </a:spcBef>
              <a:defRPr sz="9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75" name="Text Placeholder 2"/>
          <p:cNvSpPr>
            <a:spLocks noGrp="1"/>
          </p:cNvSpPr>
          <p:nvPr>
            <p:ph type="body" sz="quarter" idx="54"/>
          </p:nvPr>
        </p:nvSpPr>
        <p:spPr>
          <a:xfrm>
            <a:off x="465099" y="5147738"/>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76" name="Text Placeholder 2"/>
          <p:cNvSpPr>
            <a:spLocks noGrp="1"/>
          </p:cNvSpPr>
          <p:nvPr>
            <p:ph type="body" sz="quarter" idx="55"/>
          </p:nvPr>
        </p:nvSpPr>
        <p:spPr>
          <a:xfrm>
            <a:off x="465099" y="5412670"/>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78" name="Text Placeholder 2"/>
          <p:cNvSpPr>
            <a:spLocks noGrp="1"/>
          </p:cNvSpPr>
          <p:nvPr>
            <p:ph type="body" sz="quarter" idx="57"/>
          </p:nvPr>
        </p:nvSpPr>
        <p:spPr>
          <a:xfrm>
            <a:off x="2321508" y="3775118"/>
            <a:ext cx="933450" cy="224584"/>
          </a:xfrm>
        </p:spPr>
        <p:txBody>
          <a:bodyPr>
            <a:normAutofit/>
          </a:bodyPr>
          <a:lstStyle>
            <a:lvl1pPr algn="ctr">
              <a:lnSpc>
                <a:spcPct val="100000"/>
              </a:lnSpc>
              <a:spcBef>
                <a:spcPts val="0"/>
              </a:spcBef>
              <a:defRPr sz="12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79" name="Picture Placeholder 4"/>
          <p:cNvSpPr>
            <a:spLocks noGrp="1"/>
          </p:cNvSpPr>
          <p:nvPr>
            <p:ph type="pic" sz="quarter" idx="58"/>
          </p:nvPr>
        </p:nvSpPr>
        <p:spPr>
          <a:xfrm>
            <a:off x="2194508" y="4049120"/>
            <a:ext cx="1187450" cy="492125"/>
          </a:xfrm>
        </p:spPr>
        <p:txBody>
          <a:bodyPr/>
          <a:lstStyle>
            <a:lvl1pPr algn="ctr">
              <a:defRPr sz="1100">
                <a:solidFill>
                  <a:schemeClr val="tx2">
                    <a:lumMod val="65000"/>
                    <a:lumOff val="35000"/>
                  </a:schemeClr>
                </a:solidFill>
                <a:latin typeface="Andes" panose="02000000000000000000" pitchFamily="50" charset="0"/>
              </a:defRPr>
            </a:lvl1pPr>
          </a:lstStyle>
          <a:p>
            <a:pPr lvl="0"/>
            <a:r>
              <a:rPr lang="en-US" noProof="0"/>
              <a:t>Drag picture to placeholder or click icon to add</a:t>
            </a:r>
            <a:endParaRPr lang="en-US" noProof="0" dirty="0"/>
          </a:p>
        </p:txBody>
      </p:sp>
      <p:sp>
        <p:nvSpPr>
          <p:cNvPr id="180" name="Text Placeholder 2"/>
          <p:cNvSpPr>
            <a:spLocks noGrp="1"/>
          </p:cNvSpPr>
          <p:nvPr>
            <p:ph type="body" sz="quarter" idx="59"/>
          </p:nvPr>
        </p:nvSpPr>
        <p:spPr>
          <a:xfrm>
            <a:off x="2183116" y="4599734"/>
            <a:ext cx="1210235" cy="224584"/>
          </a:xfrm>
        </p:spPr>
        <p:txBody>
          <a:bodyPr anchor="ctr">
            <a:normAutofit/>
          </a:bodyPr>
          <a:lstStyle>
            <a:lvl1pPr algn="ctr">
              <a:lnSpc>
                <a:spcPct val="100000"/>
              </a:lnSpc>
              <a:spcBef>
                <a:spcPts val="0"/>
              </a:spcBef>
              <a:defRPr sz="10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81" name="Text Placeholder 2"/>
          <p:cNvSpPr>
            <a:spLocks noGrp="1"/>
          </p:cNvSpPr>
          <p:nvPr>
            <p:ph type="body" sz="quarter" idx="60"/>
          </p:nvPr>
        </p:nvSpPr>
        <p:spPr>
          <a:xfrm>
            <a:off x="2183116" y="4873736"/>
            <a:ext cx="1210235" cy="224584"/>
          </a:xfrm>
        </p:spPr>
        <p:txBody>
          <a:bodyPr anchor="ctr">
            <a:normAutofit/>
          </a:bodyPr>
          <a:lstStyle>
            <a:lvl1pPr algn="ctr">
              <a:lnSpc>
                <a:spcPct val="100000"/>
              </a:lnSpc>
              <a:spcBef>
                <a:spcPts val="0"/>
              </a:spcBef>
              <a:defRPr sz="9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82" name="Text Placeholder 2"/>
          <p:cNvSpPr>
            <a:spLocks noGrp="1"/>
          </p:cNvSpPr>
          <p:nvPr>
            <p:ph type="body" sz="quarter" idx="61"/>
          </p:nvPr>
        </p:nvSpPr>
        <p:spPr>
          <a:xfrm>
            <a:off x="2183116" y="5147738"/>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83" name="Text Placeholder 2"/>
          <p:cNvSpPr>
            <a:spLocks noGrp="1"/>
          </p:cNvSpPr>
          <p:nvPr>
            <p:ph type="body" sz="quarter" idx="62"/>
          </p:nvPr>
        </p:nvSpPr>
        <p:spPr>
          <a:xfrm>
            <a:off x="2183116" y="5412670"/>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85" name="Text Placeholder 2"/>
          <p:cNvSpPr>
            <a:spLocks noGrp="1"/>
          </p:cNvSpPr>
          <p:nvPr>
            <p:ph type="body" sz="quarter" idx="64"/>
          </p:nvPr>
        </p:nvSpPr>
        <p:spPr>
          <a:xfrm>
            <a:off x="4101439" y="3775118"/>
            <a:ext cx="933450" cy="224584"/>
          </a:xfrm>
        </p:spPr>
        <p:txBody>
          <a:bodyPr>
            <a:normAutofit/>
          </a:bodyPr>
          <a:lstStyle>
            <a:lvl1pPr algn="ctr">
              <a:lnSpc>
                <a:spcPct val="100000"/>
              </a:lnSpc>
              <a:spcBef>
                <a:spcPts val="0"/>
              </a:spcBef>
              <a:defRPr sz="12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86" name="Picture Placeholder 4"/>
          <p:cNvSpPr>
            <a:spLocks noGrp="1"/>
          </p:cNvSpPr>
          <p:nvPr>
            <p:ph type="pic" sz="quarter" idx="65"/>
          </p:nvPr>
        </p:nvSpPr>
        <p:spPr>
          <a:xfrm>
            <a:off x="3974439" y="4049120"/>
            <a:ext cx="1187450" cy="492125"/>
          </a:xfrm>
        </p:spPr>
        <p:txBody>
          <a:bodyPr/>
          <a:lstStyle>
            <a:lvl1pPr algn="ctr">
              <a:defRPr sz="1100">
                <a:solidFill>
                  <a:schemeClr val="tx2">
                    <a:lumMod val="65000"/>
                    <a:lumOff val="35000"/>
                  </a:schemeClr>
                </a:solidFill>
                <a:latin typeface="Andes" panose="02000000000000000000" pitchFamily="50" charset="0"/>
              </a:defRPr>
            </a:lvl1pPr>
          </a:lstStyle>
          <a:p>
            <a:pPr lvl="0"/>
            <a:r>
              <a:rPr lang="en-US" noProof="0"/>
              <a:t>Drag picture to placeholder or click icon to add</a:t>
            </a:r>
            <a:endParaRPr lang="en-US" noProof="0" dirty="0"/>
          </a:p>
        </p:txBody>
      </p:sp>
      <p:sp>
        <p:nvSpPr>
          <p:cNvPr id="187" name="Text Placeholder 2"/>
          <p:cNvSpPr>
            <a:spLocks noGrp="1"/>
          </p:cNvSpPr>
          <p:nvPr>
            <p:ph type="body" sz="quarter" idx="66"/>
          </p:nvPr>
        </p:nvSpPr>
        <p:spPr>
          <a:xfrm>
            <a:off x="3963047" y="4599734"/>
            <a:ext cx="1210235" cy="224584"/>
          </a:xfrm>
        </p:spPr>
        <p:txBody>
          <a:bodyPr anchor="ctr">
            <a:normAutofit/>
          </a:bodyPr>
          <a:lstStyle>
            <a:lvl1pPr algn="ctr">
              <a:lnSpc>
                <a:spcPct val="100000"/>
              </a:lnSpc>
              <a:spcBef>
                <a:spcPts val="0"/>
              </a:spcBef>
              <a:defRPr sz="10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88" name="Text Placeholder 2"/>
          <p:cNvSpPr>
            <a:spLocks noGrp="1"/>
          </p:cNvSpPr>
          <p:nvPr>
            <p:ph type="body" sz="quarter" idx="67"/>
          </p:nvPr>
        </p:nvSpPr>
        <p:spPr>
          <a:xfrm>
            <a:off x="3963047" y="4873736"/>
            <a:ext cx="1210235" cy="224584"/>
          </a:xfrm>
        </p:spPr>
        <p:txBody>
          <a:bodyPr anchor="ctr">
            <a:normAutofit/>
          </a:bodyPr>
          <a:lstStyle>
            <a:lvl1pPr algn="ctr">
              <a:lnSpc>
                <a:spcPct val="100000"/>
              </a:lnSpc>
              <a:spcBef>
                <a:spcPts val="0"/>
              </a:spcBef>
              <a:defRPr sz="9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89" name="Text Placeholder 2"/>
          <p:cNvSpPr>
            <a:spLocks noGrp="1"/>
          </p:cNvSpPr>
          <p:nvPr>
            <p:ph type="body" sz="quarter" idx="68"/>
          </p:nvPr>
        </p:nvSpPr>
        <p:spPr>
          <a:xfrm>
            <a:off x="3963047" y="5147738"/>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90" name="Text Placeholder 2"/>
          <p:cNvSpPr>
            <a:spLocks noGrp="1"/>
          </p:cNvSpPr>
          <p:nvPr>
            <p:ph type="body" sz="quarter" idx="69"/>
          </p:nvPr>
        </p:nvSpPr>
        <p:spPr>
          <a:xfrm>
            <a:off x="3963047" y="5412670"/>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92" name="Text Placeholder 2"/>
          <p:cNvSpPr>
            <a:spLocks noGrp="1"/>
          </p:cNvSpPr>
          <p:nvPr>
            <p:ph type="body" sz="quarter" idx="71"/>
          </p:nvPr>
        </p:nvSpPr>
        <p:spPr>
          <a:xfrm>
            <a:off x="5863108" y="3775118"/>
            <a:ext cx="933450" cy="224584"/>
          </a:xfrm>
        </p:spPr>
        <p:txBody>
          <a:bodyPr>
            <a:normAutofit/>
          </a:bodyPr>
          <a:lstStyle>
            <a:lvl1pPr algn="ctr">
              <a:lnSpc>
                <a:spcPct val="100000"/>
              </a:lnSpc>
              <a:spcBef>
                <a:spcPts val="0"/>
              </a:spcBef>
              <a:defRPr sz="12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93" name="Picture Placeholder 4"/>
          <p:cNvSpPr>
            <a:spLocks noGrp="1"/>
          </p:cNvSpPr>
          <p:nvPr>
            <p:ph type="pic" sz="quarter" idx="72"/>
          </p:nvPr>
        </p:nvSpPr>
        <p:spPr>
          <a:xfrm>
            <a:off x="5736108" y="4049120"/>
            <a:ext cx="1187450" cy="492125"/>
          </a:xfrm>
        </p:spPr>
        <p:txBody>
          <a:bodyPr/>
          <a:lstStyle>
            <a:lvl1pPr algn="ctr">
              <a:defRPr sz="1100">
                <a:solidFill>
                  <a:schemeClr val="tx2">
                    <a:lumMod val="65000"/>
                    <a:lumOff val="35000"/>
                  </a:schemeClr>
                </a:solidFill>
                <a:latin typeface="Andes" panose="02000000000000000000" pitchFamily="50" charset="0"/>
              </a:defRPr>
            </a:lvl1pPr>
          </a:lstStyle>
          <a:p>
            <a:pPr lvl="0"/>
            <a:r>
              <a:rPr lang="en-US" noProof="0"/>
              <a:t>Drag picture to placeholder or click icon to add</a:t>
            </a:r>
            <a:endParaRPr lang="en-US" noProof="0" dirty="0"/>
          </a:p>
        </p:txBody>
      </p:sp>
      <p:sp>
        <p:nvSpPr>
          <p:cNvPr id="194" name="Text Placeholder 2"/>
          <p:cNvSpPr>
            <a:spLocks noGrp="1"/>
          </p:cNvSpPr>
          <p:nvPr>
            <p:ph type="body" sz="quarter" idx="73"/>
          </p:nvPr>
        </p:nvSpPr>
        <p:spPr>
          <a:xfrm>
            <a:off x="5724716" y="4599734"/>
            <a:ext cx="1210235" cy="224584"/>
          </a:xfrm>
        </p:spPr>
        <p:txBody>
          <a:bodyPr anchor="ctr">
            <a:normAutofit/>
          </a:bodyPr>
          <a:lstStyle>
            <a:lvl1pPr algn="ctr">
              <a:lnSpc>
                <a:spcPct val="100000"/>
              </a:lnSpc>
              <a:spcBef>
                <a:spcPts val="0"/>
              </a:spcBef>
              <a:defRPr sz="10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95" name="Text Placeholder 2"/>
          <p:cNvSpPr>
            <a:spLocks noGrp="1"/>
          </p:cNvSpPr>
          <p:nvPr>
            <p:ph type="body" sz="quarter" idx="74"/>
          </p:nvPr>
        </p:nvSpPr>
        <p:spPr>
          <a:xfrm>
            <a:off x="5724716" y="4873736"/>
            <a:ext cx="1210235" cy="224584"/>
          </a:xfrm>
        </p:spPr>
        <p:txBody>
          <a:bodyPr anchor="ctr">
            <a:normAutofit/>
          </a:bodyPr>
          <a:lstStyle>
            <a:lvl1pPr algn="ctr">
              <a:lnSpc>
                <a:spcPct val="100000"/>
              </a:lnSpc>
              <a:spcBef>
                <a:spcPts val="0"/>
              </a:spcBef>
              <a:defRPr sz="9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96" name="Text Placeholder 2"/>
          <p:cNvSpPr>
            <a:spLocks noGrp="1"/>
          </p:cNvSpPr>
          <p:nvPr>
            <p:ph type="body" sz="quarter" idx="75"/>
          </p:nvPr>
        </p:nvSpPr>
        <p:spPr>
          <a:xfrm>
            <a:off x="5724716" y="5147738"/>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97" name="Text Placeholder 2"/>
          <p:cNvSpPr>
            <a:spLocks noGrp="1"/>
          </p:cNvSpPr>
          <p:nvPr>
            <p:ph type="body" sz="quarter" idx="76"/>
          </p:nvPr>
        </p:nvSpPr>
        <p:spPr>
          <a:xfrm>
            <a:off x="5724716" y="5412670"/>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99" name="Text Placeholder 2"/>
          <p:cNvSpPr>
            <a:spLocks noGrp="1"/>
          </p:cNvSpPr>
          <p:nvPr>
            <p:ph type="body" sz="quarter" idx="78"/>
          </p:nvPr>
        </p:nvSpPr>
        <p:spPr>
          <a:xfrm>
            <a:off x="7636461" y="3775118"/>
            <a:ext cx="933450" cy="224584"/>
          </a:xfrm>
        </p:spPr>
        <p:txBody>
          <a:bodyPr>
            <a:normAutofit/>
          </a:bodyPr>
          <a:lstStyle>
            <a:lvl1pPr algn="ctr">
              <a:lnSpc>
                <a:spcPct val="100000"/>
              </a:lnSpc>
              <a:spcBef>
                <a:spcPts val="0"/>
              </a:spcBef>
              <a:defRPr sz="12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00" name="Picture Placeholder 4"/>
          <p:cNvSpPr>
            <a:spLocks noGrp="1"/>
          </p:cNvSpPr>
          <p:nvPr>
            <p:ph type="pic" sz="quarter" idx="79"/>
          </p:nvPr>
        </p:nvSpPr>
        <p:spPr>
          <a:xfrm>
            <a:off x="7509461" y="4049120"/>
            <a:ext cx="1187450" cy="492125"/>
          </a:xfrm>
        </p:spPr>
        <p:txBody>
          <a:bodyPr/>
          <a:lstStyle>
            <a:lvl1pPr algn="ctr">
              <a:defRPr sz="1100">
                <a:solidFill>
                  <a:schemeClr val="tx2">
                    <a:lumMod val="65000"/>
                    <a:lumOff val="35000"/>
                  </a:schemeClr>
                </a:solidFill>
                <a:latin typeface="Andes" panose="02000000000000000000" pitchFamily="50" charset="0"/>
              </a:defRPr>
            </a:lvl1pPr>
          </a:lstStyle>
          <a:p>
            <a:pPr lvl="0"/>
            <a:r>
              <a:rPr lang="en-US" noProof="0"/>
              <a:t>Drag picture to placeholder or click icon to add</a:t>
            </a:r>
            <a:endParaRPr lang="en-US" noProof="0" dirty="0"/>
          </a:p>
        </p:txBody>
      </p:sp>
      <p:sp>
        <p:nvSpPr>
          <p:cNvPr id="201" name="Text Placeholder 2"/>
          <p:cNvSpPr>
            <a:spLocks noGrp="1"/>
          </p:cNvSpPr>
          <p:nvPr>
            <p:ph type="body" sz="quarter" idx="80"/>
          </p:nvPr>
        </p:nvSpPr>
        <p:spPr>
          <a:xfrm>
            <a:off x="7498069" y="4599734"/>
            <a:ext cx="1210235" cy="224584"/>
          </a:xfrm>
        </p:spPr>
        <p:txBody>
          <a:bodyPr anchor="ctr">
            <a:normAutofit/>
          </a:bodyPr>
          <a:lstStyle>
            <a:lvl1pPr algn="ctr">
              <a:lnSpc>
                <a:spcPct val="100000"/>
              </a:lnSpc>
              <a:spcBef>
                <a:spcPts val="0"/>
              </a:spcBef>
              <a:defRPr sz="10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02" name="Text Placeholder 2"/>
          <p:cNvSpPr>
            <a:spLocks noGrp="1"/>
          </p:cNvSpPr>
          <p:nvPr>
            <p:ph type="body" sz="quarter" idx="81"/>
          </p:nvPr>
        </p:nvSpPr>
        <p:spPr>
          <a:xfrm>
            <a:off x="7498069" y="4873736"/>
            <a:ext cx="1210235" cy="224584"/>
          </a:xfrm>
        </p:spPr>
        <p:txBody>
          <a:bodyPr anchor="ctr">
            <a:normAutofit/>
          </a:bodyPr>
          <a:lstStyle>
            <a:lvl1pPr algn="ctr">
              <a:lnSpc>
                <a:spcPct val="100000"/>
              </a:lnSpc>
              <a:spcBef>
                <a:spcPts val="0"/>
              </a:spcBef>
              <a:defRPr sz="9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03" name="Text Placeholder 2"/>
          <p:cNvSpPr>
            <a:spLocks noGrp="1"/>
          </p:cNvSpPr>
          <p:nvPr>
            <p:ph type="body" sz="quarter" idx="82"/>
          </p:nvPr>
        </p:nvSpPr>
        <p:spPr>
          <a:xfrm>
            <a:off x="7498069" y="5147738"/>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04" name="Text Placeholder 2"/>
          <p:cNvSpPr>
            <a:spLocks noGrp="1"/>
          </p:cNvSpPr>
          <p:nvPr>
            <p:ph type="body" sz="quarter" idx="83"/>
          </p:nvPr>
        </p:nvSpPr>
        <p:spPr>
          <a:xfrm>
            <a:off x="7498069" y="5412670"/>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05" name="ClipArt Placeholder 9"/>
          <p:cNvSpPr>
            <a:spLocks noGrp="1"/>
          </p:cNvSpPr>
          <p:nvPr>
            <p:ph type="clipArt" sz="quarter" idx="84"/>
          </p:nvPr>
        </p:nvSpPr>
        <p:spPr>
          <a:xfrm>
            <a:off x="349091" y="1370027"/>
            <a:ext cx="1456764" cy="2023969"/>
          </a:xfrm>
          <a:prstGeom prst="roundRect">
            <a:avLst/>
          </a:prstGeom>
          <a:ln w="19050" cmpd="sng">
            <a:solidFill>
              <a:schemeClr val="bg2"/>
            </a:solidFill>
          </a:ln>
        </p:spPr>
        <p:txBody>
          <a:bodyPr/>
          <a:lstStyle>
            <a:lvl1pPr>
              <a:defRPr>
                <a:latin typeface="Andes" panose="02000000000000000000" pitchFamily="50" charset="0"/>
              </a:defRPr>
            </a:lvl1pPr>
          </a:lstStyle>
          <a:p>
            <a:pPr lvl="0"/>
            <a:r>
              <a:rPr lang="en-US" noProof="0"/>
              <a:t>Click icon to add clip art</a:t>
            </a:r>
            <a:endParaRPr lang="en-US" noProof="0" dirty="0"/>
          </a:p>
        </p:txBody>
      </p:sp>
      <p:sp>
        <p:nvSpPr>
          <p:cNvPr id="206" name="ClipArt Placeholder 9"/>
          <p:cNvSpPr>
            <a:spLocks noGrp="1"/>
          </p:cNvSpPr>
          <p:nvPr>
            <p:ph type="clipArt" sz="quarter" idx="85"/>
          </p:nvPr>
        </p:nvSpPr>
        <p:spPr>
          <a:xfrm>
            <a:off x="2100304" y="1370027"/>
            <a:ext cx="1456764" cy="2023969"/>
          </a:xfrm>
          <a:prstGeom prst="roundRect">
            <a:avLst/>
          </a:prstGeom>
          <a:ln w="19050" cmpd="sng">
            <a:solidFill>
              <a:schemeClr val="bg2"/>
            </a:solidFill>
          </a:ln>
        </p:spPr>
        <p:txBody>
          <a:bodyPr/>
          <a:lstStyle>
            <a:lvl1pPr>
              <a:defRPr>
                <a:latin typeface="Andes" panose="02000000000000000000" pitchFamily="50" charset="0"/>
              </a:defRPr>
            </a:lvl1pPr>
          </a:lstStyle>
          <a:p>
            <a:pPr lvl="0"/>
            <a:r>
              <a:rPr lang="en-US" noProof="0"/>
              <a:t>Click icon to add clip art</a:t>
            </a:r>
            <a:endParaRPr lang="en-US" noProof="0" dirty="0"/>
          </a:p>
        </p:txBody>
      </p:sp>
      <p:sp>
        <p:nvSpPr>
          <p:cNvPr id="207" name="ClipArt Placeholder 9"/>
          <p:cNvSpPr>
            <a:spLocks noGrp="1"/>
          </p:cNvSpPr>
          <p:nvPr>
            <p:ph type="clipArt" sz="quarter" idx="86"/>
          </p:nvPr>
        </p:nvSpPr>
        <p:spPr>
          <a:xfrm>
            <a:off x="3851516" y="1370027"/>
            <a:ext cx="1456764" cy="2023969"/>
          </a:xfrm>
          <a:prstGeom prst="roundRect">
            <a:avLst/>
          </a:prstGeom>
          <a:ln w="19050" cmpd="sng">
            <a:solidFill>
              <a:schemeClr val="bg2"/>
            </a:solidFill>
          </a:ln>
        </p:spPr>
        <p:txBody>
          <a:bodyPr/>
          <a:lstStyle>
            <a:lvl1pPr>
              <a:defRPr>
                <a:latin typeface="Andes" panose="02000000000000000000" pitchFamily="50" charset="0"/>
              </a:defRPr>
            </a:lvl1pPr>
          </a:lstStyle>
          <a:p>
            <a:pPr lvl="0"/>
            <a:r>
              <a:rPr lang="en-US" noProof="0"/>
              <a:t>Click icon to add clip art</a:t>
            </a:r>
            <a:endParaRPr lang="en-US" noProof="0" dirty="0"/>
          </a:p>
        </p:txBody>
      </p:sp>
      <p:sp>
        <p:nvSpPr>
          <p:cNvPr id="208" name="ClipArt Placeholder 9"/>
          <p:cNvSpPr>
            <a:spLocks noGrp="1"/>
          </p:cNvSpPr>
          <p:nvPr>
            <p:ph type="clipArt" sz="quarter" idx="87"/>
          </p:nvPr>
        </p:nvSpPr>
        <p:spPr>
          <a:xfrm>
            <a:off x="5602728" y="1370027"/>
            <a:ext cx="1456764" cy="2023969"/>
          </a:xfrm>
          <a:prstGeom prst="roundRect">
            <a:avLst/>
          </a:prstGeom>
          <a:ln w="19050" cmpd="sng">
            <a:solidFill>
              <a:schemeClr val="bg2"/>
            </a:solidFill>
          </a:ln>
        </p:spPr>
        <p:txBody>
          <a:bodyPr/>
          <a:lstStyle>
            <a:lvl1pPr>
              <a:defRPr>
                <a:latin typeface="Andes" panose="02000000000000000000" pitchFamily="50" charset="0"/>
              </a:defRPr>
            </a:lvl1pPr>
          </a:lstStyle>
          <a:p>
            <a:pPr lvl="0"/>
            <a:r>
              <a:rPr lang="en-US" noProof="0"/>
              <a:t>Click icon to add clip art</a:t>
            </a:r>
            <a:endParaRPr lang="en-US" noProof="0" dirty="0"/>
          </a:p>
        </p:txBody>
      </p:sp>
      <p:sp>
        <p:nvSpPr>
          <p:cNvPr id="209" name="ClipArt Placeholder 9"/>
          <p:cNvSpPr>
            <a:spLocks noGrp="1"/>
          </p:cNvSpPr>
          <p:nvPr>
            <p:ph type="clipArt" sz="quarter" idx="88"/>
          </p:nvPr>
        </p:nvSpPr>
        <p:spPr>
          <a:xfrm>
            <a:off x="7353941" y="1370027"/>
            <a:ext cx="1456764" cy="2023969"/>
          </a:xfrm>
          <a:prstGeom prst="roundRect">
            <a:avLst/>
          </a:prstGeom>
          <a:ln w="19050" cmpd="sng">
            <a:solidFill>
              <a:schemeClr val="bg2"/>
            </a:solidFill>
          </a:ln>
        </p:spPr>
        <p:txBody>
          <a:bodyPr/>
          <a:lstStyle>
            <a:lvl1pPr>
              <a:defRPr>
                <a:latin typeface="Andes" panose="02000000000000000000" pitchFamily="50" charset="0"/>
              </a:defRPr>
            </a:lvl1pPr>
          </a:lstStyle>
          <a:p>
            <a:pPr lvl="0"/>
            <a:r>
              <a:rPr lang="en-US" noProof="0"/>
              <a:t>Click icon to add clip art</a:t>
            </a:r>
            <a:endParaRPr lang="en-US" noProof="0" dirty="0"/>
          </a:p>
        </p:txBody>
      </p:sp>
      <p:sp>
        <p:nvSpPr>
          <p:cNvPr id="210" name="Text Placeholder 2"/>
          <p:cNvSpPr>
            <a:spLocks noGrp="1"/>
          </p:cNvSpPr>
          <p:nvPr>
            <p:ph type="body" sz="quarter" idx="89"/>
          </p:nvPr>
        </p:nvSpPr>
        <p:spPr>
          <a:xfrm>
            <a:off x="610748" y="1423804"/>
            <a:ext cx="933450" cy="224584"/>
          </a:xfrm>
        </p:spPr>
        <p:txBody>
          <a:bodyPr>
            <a:normAutofit/>
          </a:bodyPr>
          <a:lstStyle>
            <a:lvl1pPr algn="ctr">
              <a:lnSpc>
                <a:spcPct val="100000"/>
              </a:lnSpc>
              <a:spcBef>
                <a:spcPts val="0"/>
              </a:spcBef>
              <a:defRPr sz="1200" b="1">
                <a:latin typeface="Andes" panose="02000000000000000000" pitchFamily="50" charset="0"/>
              </a:defRPr>
            </a:lvl1pPr>
          </a:lstStyle>
          <a:p>
            <a:pPr lvl="0"/>
            <a:r>
              <a:rPr lang="en-US"/>
              <a:t>Click to edit Master text styles</a:t>
            </a:r>
          </a:p>
        </p:txBody>
      </p:sp>
      <p:sp>
        <p:nvSpPr>
          <p:cNvPr id="211" name="Picture Placeholder 4"/>
          <p:cNvSpPr>
            <a:spLocks noGrp="1"/>
          </p:cNvSpPr>
          <p:nvPr>
            <p:ph type="pic" sz="quarter" idx="90"/>
          </p:nvPr>
        </p:nvSpPr>
        <p:spPr>
          <a:xfrm>
            <a:off x="483748" y="1697806"/>
            <a:ext cx="1187450" cy="492125"/>
          </a:xfrm>
        </p:spPr>
        <p:txBody>
          <a:bodyPr/>
          <a:lstStyle>
            <a:lvl1pPr algn="ctr">
              <a:defRPr sz="1100">
                <a:latin typeface="Andes" panose="02000000000000000000" pitchFamily="50" charset="0"/>
              </a:defRPr>
            </a:lvl1pPr>
          </a:lstStyle>
          <a:p>
            <a:pPr lvl="0"/>
            <a:r>
              <a:rPr lang="en-US" noProof="0"/>
              <a:t>Drag picture to placeholder or click icon to add</a:t>
            </a:r>
            <a:endParaRPr lang="en-US" noProof="0" dirty="0"/>
          </a:p>
        </p:txBody>
      </p:sp>
      <p:sp>
        <p:nvSpPr>
          <p:cNvPr id="212" name="Text Placeholder 2"/>
          <p:cNvSpPr>
            <a:spLocks noGrp="1"/>
          </p:cNvSpPr>
          <p:nvPr>
            <p:ph type="body" sz="quarter" idx="91"/>
          </p:nvPr>
        </p:nvSpPr>
        <p:spPr>
          <a:xfrm>
            <a:off x="472356" y="2248420"/>
            <a:ext cx="1210235" cy="224584"/>
          </a:xfrm>
        </p:spPr>
        <p:txBody>
          <a:bodyPr anchor="ctr">
            <a:normAutofit/>
          </a:bodyPr>
          <a:lstStyle>
            <a:lvl1pPr algn="ctr">
              <a:lnSpc>
                <a:spcPct val="100000"/>
              </a:lnSpc>
              <a:spcBef>
                <a:spcPts val="0"/>
              </a:spcBef>
              <a:defRPr sz="10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13" name="Text Placeholder 2"/>
          <p:cNvSpPr>
            <a:spLocks noGrp="1"/>
          </p:cNvSpPr>
          <p:nvPr>
            <p:ph type="body" sz="quarter" idx="92"/>
          </p:nvPr>
        </p:nvSpPr>
        <p:spPr>
          <a:xfrm>
            <a:off x="472356" y="2522422"/>
            <a:ext cx="1210235" cy="224584"/>
          </a:xfrm>
        </p:spPr>
        <p:txBody>
          <a:bodyPr anchor="ctr">
            <a:normAutofit/>
          </a:bodyPr>
          <a:lstStyle>
            <a:lvl1pPr algn="ctr">
              <a:lnSpc>
                <a:spcPct val="100000"/>
              </a:lnSpc>
              <a:spcBef>
                <a:spcPts val="0"/>
              </a:spcBef>
              <a:defRPr sz="9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14" name="Text Placeholder 2"/>
          <p:cNvSpPr>
            <a:spLocks noGrp="1"/>
          </p:cNvSpPr>
          <p:nvPr>
            <p:ph type="body" sz="quarter" idx="93"/>
          </p:nvPr>
        </p:nvSpPr>
        <p:spPr>
          <a:xfrm>
            <a:off x="472356" y="2796424"/>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15" name="Text Placeholder 2"/>
          <p:cNvSpPr>
            <a:spLocks noGrp="1"/>
          </p:cNvSpPr>
          <p:nvPr>
            <p:ph type="body" sz="quarter" idx="94"/>
          </p:nvPr>
        </p:nvSpPr>
        <p:spPr>
          <a:xfrm>
            <a:off x="472356" y="3061356"/>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16" name="Text Placeholder 2"/>
          <p:cNvSpPr>
            <a:spLocks noGrp="1"/>
          </p:cNvSpPr>
          <p:nvPr>
            <p:ph type="body" sz="quarter" idx="95"/>
          </p:nvPr>
        </p:nvSpPr>
        <p:spPr>
          <a:xfrm>
            <a:off x="2328765" y="1423804"/>
            <a:ext cx="933450" cy="224584"/>
          </a:xfrm>
        </p:spPr>
        <p:txBody>
          <a:bodyPr>
            <a:normAutofit/>
          </a:bodyPr>
          <a:lstStyle>
            <a:lvl1pPr algn="ctr">
              <a:lnSpc>
                <a:spcPct val="100000"/>
              </a:lnSpc>
              <a:spcBef>
                <a:spcPts val="0"/>
              </a:spcBef>
              <a:defRPr sz="1200" b="1">
                <a:latin typeface="Andes" panose="02000000000000000000" pitchFamily="50" charset="0"/>
              </a:defRPr>
            </a:lvl1pPr>
          </a:lstStyle>
          <a:p>
            <a:pPr lvl="0"/>
            <a:r>
              <a:rPr lang="en-US"/>
              <a:t>Click to edit Master text styles</a:t>
            </a:r>
          </a:p>
        </p:txBody>
      </p:sp>
      <p:sp>
        <p:nvSpPr>
          <p:cNvPr id="217" name="Picture Placeholder 4"/>
          <p:cNvSpPr>
            <a:spLocks noGrp="1"/>
          </p:cNvSpPr>
          <p:nvPr>
            <p:ph type="pic" sz="quarter" idx="96"/>
          </p:nvPr>
        </p:nvSpPr>
        <p:spPr>
          <a:xfrm>
            <a:off x="2201765" y="1697806"/>
            <a:ext cx="1187450" cy="492125"/>
          </a:xfrm>
        </p:spPr>
        <p:txBody>
          <a:bodyPr/>
          <a:lstStyle>
            <a:lvl1pPr algn="ctr">
              <a:defRPr sz="1100">
                <a:latin typeface="Andes" panose="02000000000000000000" pitchFamily="50" charset="0"/>
              </a:defRPr>
            </a:lvl1pPr>
          </a:lstStyle>
          <a:p>
            <a:pPr lvl="0"/>
            <a:r>
              <a:rPr lang="en-US" noProof="0"/>
              <a:t>Drag picture to placeholder or click icon to add</a:t>
            </a:r>
            <a:endParaRPr lang="en-US" noProof="0" dirty="0"/>
          </a:p>
        </p:txBody>
      </p:sp>
      <p:sp>
        <p:nvSpPr>
          <p:cNvPr id="218" name="Text Placeholder 2"/>
          <p:cNvSpPr>
            <a:spLocks noGrp="1"/>
          </p:cNvSpPr>
          <p:nvPr>
            <p:ph type="body" sz="quarter" idx="97"/>
          </p:nvPr>
        </p:nvSpPr>
        <p:spPr>
          <a:xfrm>
            <a:off x="2190373" y="2248420"/>
            <a:ext cx="1210235" cy="224584"/>
          </a:xfrm>
        </p:spPr>
        <p:txBody>
          <a:bodyPr anchor="ctr">
            <a:normAutofit/>
          </a:bodyPr>
          <a:lstStyle>
            <a:lvl1pPr algn="ctr">
              <a:lnSpc>
                <a:spcPct val="100000"/>
              </a:lnSpc>
              <a:spcBef>
                <a:spcPts val="0"/>
              </a:spcBef>
              <a:defRPr sz="10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19" name="Text Placeholder 2"/>
          <p:cNvSpPr>
            <a:spLocks noGrp="1"/>
          </p:cNvSpPr>
          <p:nvPr>
            <p:ph type="body" sz="quarter" idx="98"/>
          </p:nvPr>
        </p:nvSpPr>
        <p:spPr>
          <a:xfrm>
            <a:off x="2190373" y="2522422"/>
            <a:ext cx="1210235" cy="224584"/>
          </a:xfrm>
        </p:spPr>
        <p:txBody>
          <a:bodyPr anchor="ctr">
            <a:normAutofit/>
          </a:bodyPr>
          <a:lstStyle>
            <a:lvl1pPr algn="ctr">
              <a:lnSpc>
                <a:spcPct val="100000"/>
              </a:lnSpc>
              <a:spcBef>
                <a:spcPts val="0"/>
              </a:spcBef>
              <a:defRPr sz="9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20" name="Text Placeholder 2"/>
          <p:cNvSpPr>
            <a:spLocks noGrp="1"/>
          </p:cNvSpPr>
          <p:nvPr>
            <p:ph type="body" sz="quarter" idx="99"/>
          </p:nvPr>
        </p:nvSpPr>
        <p:spPr>
          <a:xfrm>
            <a:off x="2190373" y="2796424"/>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21" name="Text Placeholder 2"/>
          <p:cNvSpPr>
            <a:spLocks noGrp="1"/>
          </p:cNvSpPr>
          <p:nvPr>
            <p:ph type="body" sz="quarter" idx="100"/>
          </p:nvPr>
        </p:nvSpPr>
        <p:spPr>
          <a:xfrm>
            <a:off x="2190373" y="3061356"/>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22" name="Text Placeholder 2"/>
          <p:cNvSpPr>
            <a:spLocks noGrp="1"/>
          </p:cNvSpPr>
          <p:nvPr>
            <p:ph type="body" sz="quarter" idx="101"/>
          </p:nvPr>
        </p:nvSpPr>
        <p:spPr>
          <a:xfrm>
            <a:off x="4108696" y="1423804"/>
            <a:ext cx="933450" cy="224584"/>
          </a:xfrm>
        </p:spPr>
        <p:txBody>
          <a:bodyPr>
            <a:normAutofit/>
          </a:bodyPr>
          <a:lstStyle>
            <a:lvl1pPr algn="ctr">
              <a:lnSpc>
                <a:spcPct val="100000"/>
              </a:lnSpc>
              <a:spcBef>
                <a:spcPts val="0"/>
              </a:spcBef>
              <a:defRPr sz="1200" b="1">
                <a:latin typeface="Andes" panose="02000000000000000000" pitchFamily="50" charset="0"/>
              </a:defRPr>
            </a:lvl1pPr>
          </a:lstStyle>
          <a:p>
            <a:pPr lvl="0"/>
            <a:r>
              <a:rPr lang="en-US"/>
              <a:t>Click to edit Master text styles</a:t>
            </a:r>
          </a:p>
        </p:txBody>
      </p:sp>
      <p:sp>
        <p:nvSpPr>
          <p:cNvPr id="223" name="Picture Placeholder 4"/>
          <p:cNvSpPr>
            <a:spLocks noGrp="1"/>
          </p:cNvSpPr>
          <p:nvPr>
            <p:ph type="pic" sz="quarter" idx="102"/>
          </p:nvPr>
        </p:nvSpPr>
        <p:spPr>
          <a:xfrm>
            <a:off x="3981696" y="1697806"/>
            <a:ext cx="1187450" cy="492125"/>
          </a:xfrm>
        </p:spPr>
        <p:txBody>
          <a:bodyPr/>
          <a:lstStyle>
            <a:lvl1pPr algn="ctr">
              <a:defRPr sz="1100">
                <a:latin typeface="Andes" panose="02000000000000000000" pitchFamily="50" charset="0"/>
              </a:defRPr>
            </a:lvl1pPr>
          </a:lstStyle>
          <a:p>
            <a:pPr lvl="0"/>
            <a:r>
              <a:rPr lang="en-US" noProof="0"/>
              <a:t>Drag picture to placeholder or click icon to add</a:t>
            </a:r>
            <a:endParaRPr lang="en-US" noProof="0" dirty="0"/>
          </a:p>
        </p:txBody>
      </p:sp>
      <p:sp>
        <p:nvSpPr>
          <p:cNvPr id="224" name="Text Placeholder 2"/>
          <p:cNvSpPr>
            <a:spLocks noGrp="1"/>
          </p:cNvSpPr>
          <p:nvPr>
            <p:ph type="body" sz="quarter" idx="103"/>
          </p:nvPr>
        </p:nvSpPr>
        <p:spPr>
          <a:xfrm>
            <a:off x="3970304" y="2248420"/>
            <a:ext cx="1210235" cy="224584"/>
          </a:xfrm>
        </p:spPr>
        <p:txBody>
          <a:bodyPr anchor="ctr">
            <a:normAutofit/>
          </a:bodyPr>
          <a:lstStyle>
            <a:lvl1pPr algn="ctr">
              <a:lnSpc>
                <a:spcPct val="100000"/>
              </a:lnSpc>
              <a:spcBef>
                <a:spcPts val="0"/>
              </a:spcBef>
              <a:defRPr sz="10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25" name="Text Placeholder 2"/>
          <p:cNvSpPr>
            <a:spLocks noGrp="1"/>
          </p:cNvSpPr>
          <p:nvPr>
            <p:ph type="body" sz="quarter" idx="104"/>
          </p:nvPr>
        </p:nvSpPr>
        <p:spPr>
          <a:xfrm>
            <a:off x="3970304" y="2522422"/>
            <a:ext cx="1210235" cy="224584"/>
          </a:xfrm>
        </p:spPr>
        <p:txBody>
          <a:bodyPr anchor="ctr">
            <a:normAutofit/>
          </a:bodyPr>
          <a:lstStyle>
            <a:lvl1pPr algn="ctr">
              <a:lnSpc>
                <a:spcPct val="100000"/>
              </a:lnSpc>
              <a:spcBef>
                <a:spcPts val="0"/>
              </a:spcBef>
              <a:defRPr sz="9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26" name="Text Placeholder 2"/>
          <p:cNvSpPr>
            <a:spLocks noGrp="1"/>
          </p:cNvSpPr>
          <p:nvPr>
            <p:ph type="body" sz="quarter" idx="105"/>
          </p:nvPr>
        </p:nvSpPr>
        <p:spPr>
          <a:xfrm>
            <a:off x="3970304" y="2796424"/>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27" name="Text Placeholder 2"/>
          <p:cNvSpPr>
            <a:spLocks noGrp="1"/>
          </p:cNvSpPr>
          <p:nvPr>
            <p:ph type="body" sz="quarter" idx="106"/>
          </p:nvPr>
        </p:nvSpPr>
        <p:spPr>
          <a:xfrm>
            <a:off x="3970304" y="3061356"/>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28" name="Text Placeholder 2"/>
          <p:cNvSpPr>
            <a:spLocks noGrp="1"/>
          </p:cNvSpPr>
          <p:nvPr>
            <p:ph type="body" sz="quarter" idx="107"/>
          </p:nvPr>
        </p:nvSpPr>
        <p:spPr>
          <a:xfrm>
            <a:off x="5870365" y="1423804"/>
            <a:ext cx="933450" cy="224584"/>
          </a:xfrm>
        </p:spPr>
        <p:txBody>
          <a:bodyPr>
            <a:normAutofit/>
          </a:bodyPr>
          <a:lstStyle>
            <a:lvl1pPr algn="ctr">
              <a:lnSpc>
                <a:spcPct val="100000"/>
              </a:lnSpc>
              <a:spcBef>
                <a:spcPts val="0"/>
              </a:spcBef>
              <a:defRPr sz="1200" b="1">
                <a:latin typeface="Andes" panose="02000000000000000000" pitchFamily="50" charset="0"/>
              </a:defRPr>
            </a:lvl1pPr>
          </a:lstStyle>
          <a:p>
            <a:pPr lvl="0"/>
            <a:r>
              <a:rPr lang="en-US"/>
              <a:t>Click to edit Master text styles</a:t>
            </a:r>
          </a:p>
        </p:txBody>
      </p:sp>
      <p:sp>
        <p:nvSpPr>
          <p:cNvPr id="229" name="Picture Placeholder 4"/>
          <p:cNvSpPr>
            <a:spLocks noGrp="1"/>
          </p:cNvSpPr>
          <p:nvPr>
            <p:ph type="pic" sz="quarter" idx="108"/>
          </p:nvPr>
        </p:nvSpPr>
        <p:spPr>
          <a:xfrm>
            <a:off x="5743365" y="1697806"/>
            <a:ext cx="1187450" cy="492125"/>
          </a:xfrm>
        </p:spPr>
        <p:txBody>
          <a:bodyPr/>
          <a:lstStyle>
            <a:lvl1pPr algn="ctr">
              <a:defRPr sz="1100">
                <a:latin typeface="Andes" panose="02000000000000000000" pitchFamily="50" charset="0"/>
              </a:defRPr>
            </a:lvl1pPr>
          </a:lstStyle>
          <a:p>
            <a:pPr lvl="0"/>
            <a:r>
              <a:rPr lang="en-US" noProof="0"/>
              <a:t>Drag picture to placeholder or click icon to add</a:t>
            </a:r>
            <a:endParaRPr lang="en-US" noProof="0" dirty="0"/>
          </a:p>
        </p:txBody>
      </p:sp>
      <p:sp>
        <p:nvSpPr>
          <p:cNvPr id="230" name="Text Placeholder 2"/>
          <p:cNvSpPr>
            <a:spLocks noGrp="1"/>
          </p:cNvSpPr>
          <p:nvPr>
            <p:ph type="body" sz="quarter" idx="109"/>
          </p:nvPr>
        </p:nvSpPr>
        <p:spPr>
          <a:xfrm>
            <a:off x="5731973" y="2248420"/>
            <a:ext cx="1210235" cy="224584"/>
          </a:xfrm>
        </p:spPr>
        <p:txBody>
          <a:bodyPr anchor="ctr">
            <a:normAutofit/>
          </a:bodyPr>
          <a:lstStyle>
            <a:lvl1pPr algn="ctr">
              <a:lnSpc>
                <a:spcPct val="100000"/>
              </a:lnSpc>
              <a:spcBef>
                <a:spcPts val="0"/>
              </a:spcBef>
              <a:defRPr sz="10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31" name="Text Placeholder 2"/>
          <p:cNvSpPr>
            <a:spLocks noGrp="1"/>
          </p:cNvSpPr>
          <p:nvPr>
            <p:ph type="body" sz="quarter" idx="110"/>
          </p:nvPr>
        </p:nvSpPr>
        <p:spPr>
          <a:xfrm>
            <a:off x="5731973" y="2522422"/>
            <a:ext cx="1210235" cy="224584"/>
          </a:xfrm>
        </p:spPr>
        <p:txBody>
          <a:bodyPr anchor="ctr">
            <a:normAutofit/>
          </a:bodyPr>
          <a:lstStyle>
            <a:lvl1pPr algn="ctr">
              <a:lnSpc>
                <a:spcPct val="100000"/>
              </a:lnSpc>
              <a:spcBef>
                <a:spcPts val="0"/>
              </a:spcBef>
              <a:defRPr sz="9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32" name="Text Placeholder 2"/>
          <p:cNvSpPr>
            <a:spLocks noGrp="1"/>
          </p:cNvSpPr>
          <p:nvPr>
            <p:ph type="body" sz="quarter" idx="111"/>
          </p:nvPr>
        </p:nvSpPr>
        <p:spPr>
          <a:xfrm>
            <a:off x="5731973" y="2796424"/>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33" name="Text Placeholder 2"/>
          <p:cNvSpPr>
            <a:spLocks noGrp="1"/>
          </p:cNvSpPr>
          <p:nvPr>
            <p:ph type="body" sz="quarter" idx="112"/>
          </p:nvPr>
        </p:nvSpPr>
        <p:spPr>
          <a:xfrm>
            <a:off x="5731973" y="3061356"/>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34" name="Text Placeholder 2"/>
          <p:cNvSpPr>
            <a:spLocks noGrp="1"/>
          </p:cNvSpPr>
          <p:nvPr>
            <p:ph type="body" sz="quarter" idx="113"/>
          </p:nvPr>
        </p:nvSpPr>
        <p:spPr>
          <a:xfrm>
            <a:off x="7643718" y="1423804"/>
            <a:ext cx="933450" cy="224584"/>
          </a:xfrm>
        </p:spPr>
        <p:txBody>
          <a:bodyPr>
            <a:normAutofit/>
          </a:bodyPr>
          <a:lstStyle>
            <a:lvl1pPr algn="ctr">
              <a:lnSpc>
                <a:spcPct val="100000"/>
              </a:lnSpc>
              <a:spcBef>
                <a:spcPts val="0"/>
              </a:spcBef>
              <a:defRPr sz="1200" b="1">
                <a:latin typeface="Andes" panose="02000000000000000000" pitchFamily="50" charset="0"/>
              </a:defRPr>
            </a:lvl1pPr>
          </a:lstStyle>
          <a:p>
            <a:pPr lvl="0"/>
            <a:r>
              <a:rPr lang="en-US"/>
              <a:t>Click to edit Master text styles</a:t>
            </a:r>
          </a:p>
        </p:txBody>
      </p:sp>
      <p:sp>
        <p:nvSpPr>
          <p:cNvPr id="235" name="Picture Placeholder 4"/>
          <p:cNvSpPr>
            <a:spLocks noGrp="1"/>
          </p:cNvSpPr>
          <p:nvPr>
            <p:ph type="pic" sz="quarter" idx="114"/>
          </p:nvPr>
        </p:nvSpPr>
        <p:spPr>
          <a:xfrm>
            <a:off x="7516718" y="1697806"/>
            <a:ext cx="1187450" cy="492125"/>
          </a:xfrm>
        </p:spPr>
        <p:txBody>
          <a:bodyPr/>
          <a:lstStyle>
            <a:lvl1pPr algn="ctr">
              <a:defRPr sz="1100">
                <a:latin typeface="Andes" panose="02000000000000000000" pitchFamily="50" charset="0"/>
              </a:defRPr>
            </a:lvl1pPr>
          </a:lstStyle>
          <a:p>
            <a:pPr lvl="0"/>
            <a:r>
              <a:rPr lang="en-US" noProof="0"/>
              <a:t>Drag picture to placeholder or click icon to add</a:t>
            </a:r>
            <a:endParaRPr lang="en-US" noProof="0" dirty="0"/>
          </a:p>
        </p:txBody>
      </p:sp>
      <p:sp>
        <p:nvSpPr>
          <p:cNvPr id="236" name="Text Placeholder 2"/>
          <p:cNvSpPr>
            <a:spLocks noGrp="1"/>
          </p:cNvSpPr>
          <p:nvPr>
            <p:ph type="body" sz="quarter" idx="115"/>
          </p:nvPr>
        </p:nvSpPr>
        <p:spPr>
          <a:xfrm>
            <a:off x="7505326" y="2248420"/>
            <a:ext cx="1210235" cy="224584"/>
          </a:xfrm>
        </p:spPr>
        <p:txBody>
          <a:bodyPr anchor="ctr">
            <a:normAutofit/>
          </a:bodyPr>
          <a:lstStyle>
            <a:lvl1pPr algn="ctr">
              <a:lnSpc>
                <a:spcPct val="100000"/>
              </a:lnSpc>
              <a:spcBef>
                <a:spcPts val="0"/>
              </a:spcBef>
              <a:defRPr sz="10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37" name="Text Placeholder 2"/>
          <p:cNvSpPr>
            <a:spLocks noGrp="1"/>
          </p:cNvSpPr>
          <p:nvPr>
            <p:ph type="body" sz="quarter" idx="116"/>
          </p:nvPr>
        </p:nvSpPr>
        <p:spPr>
          <a:xfrm>
            <a:off x="7505326" y="2522422"/>
            <a:ext cx="1210235" cy="224584"/>
          </a:xfrm>
        </p:spPr>
        <p:txBody>
          <a:bodyPr anchor="ctr">
            <a:normAutofit/>
          </a:bodyPr>
          <a:lstStyle>
            <a:lvl1pPr algn="ctr">
              <a:lnSpc>
                <a:spcPct val="100000"/>
              </a:lnSpc>
              <a:spcBef>
                <a:spcPts val="0"/>
              </a:spcBef>
              <a:defRPr sz="900" b="1">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38" name="Text Placeholder 2"/>
          <p:cNvSpPr>
            <a:spLocks noGrp="1"/>
          </p:cNvSpPr>
          <p:nvPr>
            <p:ph type="body" sz="quarter" idx="117"/>
          </p:nvPr>
        </p:nvSpPr>
        <p:spPr>
          <a:xfrm>
            <a:off x="7505326" y="2796424"/>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239" name="Text Placeholder 2"/>
          <p:cNvSpPr>
            <a:spLocks noGrp="1"/>
          </p:cNvSpPr>
          <p:nvPr>
            <p:ph type="body" sz="quarter" idx="118"/>
          </p:nvPr>
        </p:nvSpPr>
        <p:spPr>
          <a:xfrm>
            <a:off x="7505326" y="3061356"/>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latin typeface="Andes" panose="02000000000000000000" pitchFamily="50" charset="0"/>
              </a:defRPr>
            </a:lvl1pPr>
          </a:lstStyle>
          <a:p>
            <a:pPr lvl="0"/>
            <a:r>
              <a:rPr lang="en-US"/>
              <a:t>Click to edit Master text styles</a:t>
            </a:r>
          </a:p>
        </p:txBody>
      </p:sp>
      <p:sp>
        <p:nvSpPr>
          <p:cNvPr id="132" name="Slide Number Placeholder 7"/>
          <p:cNvSpPr>
            <a:spLocks noGrp="1"/>
          </p:cNvSpPr>
          <p:nvPr>
            <p:ph type="sldNum" sz="quarter" idx="120"/>
          </p:nvPr>
        </p:nvSpPr>
        <p:spPr/>
        <p:txBody>
          <a:bodyPr/>
          <a:lstStyle>
            <a:lvl1pPr>
              <a:defRPr/>
            </a:lvl1pPr>
          </a:lstStyle>
          <a:p>
            <a:fld id="{50583FE3-F268-4A5A-8BD7-3FD8966410BC}" type="slidenum">
              <a:rPr lang="en-US"/>
              <a:pPr/>
              <a:t>‹#›</a:t>
            </a:fld>
            <a:endParaRPr lang="en-US"/>
          </a:p>
        </p:txBody>
      </p:sp>
    </p:spTree>
    <p:extLst>
      <p:ext uri="{BB962C8B-B14F-4D97-AF65-F5344CB8AC3E}">
        <p14:creationId xmlns:p14="http://schemas.microsoft.com/office/powerpoint/2010/main" val="12268432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136106"/>
          </a:xfrm>
        </p:spPr>
        <p:txBody>
          <a:bodyPr/>
          <a:lstStyle>
            <a:lvl1pPr algn="ctr">
              <a:defRPr/>
            </a:lvl1pPr>
          </a:lstStyle>
          <a:p>
            <a:pPr lvl="0"/>
            <a:r>
              <a:rPr lang="en-US" noProof="0" dirty="0"/>
              <a:t>Drag picture to placeholder or click icon to add</a:t>
            </a:r>
          </a:p>
        </p:txBody>
      </p:sp>
      <p:sp>
        <p:nvSpPr>
          <p:cNvPr id="6" name="Title 1"/>
          <p:cNvSpPr>
            <a:spLocks noGrp="1"/>
          </p:cNvSpPr>
          <p:nvPr>
            <p:ph type="title"/>
          </p:nvPr>
        </p:nvSpPr>
        <p:spPr>
          <a:xfrm>
            <a:off x="5110480" y="3200401"/>
            <a:ext cx="3627120" cy="761999"/>
          </a:xfrm>
        </p:spPr>
        <p:txBody>
          <a:bodyPr>
            <a:normAutofit/>
          </a:bodyPr>
          <a:lstStyle>
            <a:lvl1pPr>
              <a:defRPr sz="1800" b="1"/>
            </a:lvl1pPr>
          </a:lstStyle>
          <a:p>
            <a:r>
              <a:rPr lang="en-US" dirty="0"/>
              <a:t>Click to edit Master title style</a:t>
            </a:r>
          </a:p>
        </p:txBody>
      </p:sp>
      <p:sp>
        <p:nvSpPr>
          <p:cNvPr id="7" name="Text Placeholder 5"/>
          <p:cNvSpPr>
            <a:spLocks noGrp="1"/>
          </p:cNvSpPr>
          <p:nvPr>
            <p:ph type="body" sz="quarter" idx="14"/>
          </p:nvPr>
        </p:nvSpPr>
        <p:spPr>
          <a:xfrm>
            <a:off x="5100638" y="3982720"/>
            <a:ext cx="3647122" cy="1767839"/>
          </a:xfrm>
        </p:spPr>
        <p:txBody>
          <a:bodyPr/>
          <a:lstStyle>
            <a:lvl1pPr>
              <a:defRPr b="1">
                <a:solidFill>
                  <a:srgbClr val="FFFFFF"/>
                </a:solidFill>
              </a:defRPr>
            </a:lvl1pPr>
          </a:lstStyle>
          <a:p>
            <a:pPr lvl="0"/>
            <a:r>
              <a:rPr lang="en-US" dirty="0"/>
              <a:t>Click to edit Master text styles</a:t>
            </a:r>
          </a:p>
        </p:txBody>
      </p:sp>
      <p:sp>
        <p:nvSpPr>
          <p:cNvPr id="5" name="Rectangle 6"/>
          <p:cNvSpPr>
            <a:spLocks noGrp="1" noChangeArrowheads="1"/>
          </p:cNvSpPr>
          <p:nvPr>
            <p:ph type="sldNum" sz="quarter" idx="15"/>
          </p:nvPr>
        </p:nvSpPr>
        <p:spPr>
          <a:ln/>
        </p:spPr>
        <p:txBody>
          <a:bodyPr/>
          <a:lstStyle>
            <a:lvl1pPr>
              <a:defRPr/>
            </a:lvl1pPr>
          </a:lstStyle>
          <a:p>
            <a:fld id="{2B596431-65FB-4508-BA43-029DDF84A0C3}" type="slidenum">
              <a:rPr lang="en-US"/>
              <a:pPr/>
              <a:t>‹#›</a:t>
            </a:fld>
            <a:endParaRPr lang="en-US"/>
          </a:p>
        </p:txBody>
      </p:sp>
    </p:spTree>
    <p:extLst>
      <p:ext uri="{BB962C8B-B14F-4D97-AF65-F5344CB8AC3E}">
        <p14:creationId xmlns:p14="http://schemas.microsoft.com/office/powerpoint/2010/main" val="23674883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Bleed Photo">
    <p:spTree>
      <p:nvGrpSpPr>
        <p:cNvPr id="1" name=""/>
        <p:cNvGrpSpPr/>
        <p:nvPr/>
      </p:nvGrpSpPr>
      <p:grpSpPr>
        <a:xfrm>
          <a:off x="0" y="0"/>
          <a:ext cx="0" cy="0"/>
          <a:chOff x="0" y="0"/>
          <a:chExt cx="0" cy="0"/>
        </a:xfrm>
      </p:grpSpPr>
      <p:sp>
        <p:nvSpPr>
          <p:cNvPr id="7" name="Rectangle 9"/>
          <p:cNvSpPr>
            <a:spLocks noChangeArrowheads="1"/>
          </p:cNvSpPr>
          <p:nvPr/>
        </p:nvSpPr>
        <p:spPr bwMode="auto">
          <a:xfrm>
            <a:off x="5175250" y="5302250"/>
            <a:ext cx="3968750" cy="155575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p>
        </p:txBody>
      </p:sp>
      <p:sp>
        <p:nvSpPr>
          <p:cNvPr id="4" name="Picture Placeholder 3"/>
          <p:cNvSpPr>
            <a:spLocks noGrp="1"/>
          </p:cNvSpPr>
          <p:nvPr>
            <p:ph type="pic" sz="quarter" idx="10"/>
          </p:nvPr>
        </p:nvSpPr>
        <p:spPr>
          <a:xfrm>
            <a:off x="0" y="0"/>
            <a:ext cx="9144000" cy="6858000"/>
          </a:xfrm>
        </p:spPr>
        <p:txBody>
          <a:bodyPr/>
          <a:lstStyle>
            <a:lvl1pPr algn="ctr">
              <a:defRPr baseline="0"/>
            </a:lvl1pPr>
          </a:lstStyle>
          <a:p>
            <a:pPr lvl="0"/>
            <a:r>
              <a:rPr lang="en-US" noProof="0" dirty="0"/>
              <a:t>Drag picture to placeholder or click icon to add</a:t>
            </a:r>
          </a:p>
        </p:txBody>
      </p:sp>
      <p:sp>
        <p:nvSpPr>
          <p:cNvPr id="5" name="Title 1"/>
          <p:cNvSpPr>
            <a:spLocks noGrp="1"/>
          </p:cNvSpPr>
          <p:nvPr>
            <p:ph type="title"/>
          </p:nvPr>
        </p:nvSpPr>
        <p:spPr>
          <a:xfrm>
            <a:off x="5110480" y="3200401"/>
            <a:ext cx="3627120" cy="761999"/>
          </a:xfrm>
        </p:spPr>
        <p:txBody>
          <a:bodyPr>
            <a:normAutofit/>
          </a:bodyPr>
          <a:lstStyle>
            <a:lvl1pPr>
              <a:defRPr sz="1800" b="1"/>
            </a:lvl1pPr>
          </a:lstStyle>
          <a:p>
            <a:r>
              <a:rPr lang="en-US" dirty="0"/>
              <a:t>Click to edit Master title style</a:t>
            </a:r>
          </a:p>
        </p:txBody>
      </p:sp>
      <p:sp>
        <p:nvSpPr>
          <p:cNvPr id="6" name="Text Placeholder 5"/>
          <p:cNvSpPr>
            <a:spLocks noGrp="1"/>
          </p:cNvSpPr>
          <p:nvPr>
            <p:ph type="body" sz="quarter" idx="14"/>
          </p:nvPr>
        </p:nvSpPr>
        <p:spPr>
          <a:xfrm>
            <a:off x="5100638" y="3982720"/>
            <a:ext cx="3647122" cy="1767839"/>
          </a:xfrm>
        </p:spPr>
        <p:txBody>
          <a:bodyPr/>
          <a:lstStyle>
            <a:lvl1pPr>
              <a:defRPr b="1">
                <a:solidFill>
                  <a:schemeClr val="tx2">
                    <a:lumMod val="50000"/>
                    <a:lumOff val="50000"/>
                  </a:schemeClr>
                </a:solidFill>
              </a:defRPr>
            </a:lvl1pPr>
          </a:lstStyle>
          <a:p>
            <a:pPr lvl="0"/>
            <a:r>
              <a:rPr lang="en-US" dirty="0"/>
              <a:t>Click to edit Master text styles</a:t>
            </a:r>
          </a:p>
        </p:txBody>
      </p:sp>
    </p:spTree>
    <p:extLst>
      <p:ext uri="{BB962C8B-B14F-4D97-AF65-F5344CB8AC3E}">
        <p14:creationId xmlns:p14="http://schemas.microsoft.com/office/powerpoint/2010/main" val="40670425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ne Chart Slide">
    <p:spTree>
      <p:nvGrpSpPr>
        <p:cNvPr id="1" name=""/>
        <p:cNvGrpSpPr/>
        <p:nvPr/>
      </p:nvGrpSpPr>
      <p:grpSpPr>
        <a:xfrm>
          <a:off x="0" y="0"/>
          <a:ext cx="0" cy="0"/>
          <a:chOff x="0" y="0"/>
          <a:chExt cx="0" cy="0"/>
        </a:xfrm>
      </p:grpSpPr>
      <p:sp>
        <p:nvSpPr>
          <p:cNvPr id="5" name="Chart Placeholder 4"/>
          <p:cNvSpPr>
            <a:spLocks noGrp="1"/>
          </p:cNvSpPr>
          <p:nvPr>
            <p:ph type="chart" sz="quarter" idx="18"/>
          </p:nvPr>
        </p:nvSpPr>
        <p:spPr>
          <a:xfrm>
            <a:off x="349250" y="1132417"/>
            <a:ext cx="8445500" cy="5069416"/>
          </a:xfrm>
        </p:spPr>
        <p:txBody>
          <a:bodyPr/>
          <a:lstStyle>
            <a:lvl1pPr>
              <a:defRPr>
                <a:latin typeface="Andes" panose="02000000000000000000" pitchFamily="50" charset="0"/>
              </a:defRPr>
            </a:lvl1pPr>
          </a:lstStyle>
          <a:p>
            <a:pPr lvl="0"/>
            <a:endParaRPr lang="en-US" noProof="0" dirty="0"/>
          </a:p>
        </p:txBody>
      </p:sp>
      <p:sp>
        <p:nvSpPr>
          <p:cNvPr id="2" name="Title 1"/>
          <p:cNvSpPr>
            <a:spLocks noGrp="1"/>
          </p:cNvSpPr>
          <p:nvPr>
            <p:ph type="title"/>
          </p:nvPr>
        </p:nvSpPr>
        <p:spPr>
          <a:xfrm>
            <a:off x="356934" y="307475"/>
            <a:ext cx="8410104" cy="708526"/>
          </a:xfrm>
        </p:spPr>
        <p:txBody>
          <a:bodyPr/>
          <a:lstStyle>
            <a:lvl1pPr>
              <a:defRPr sz="2200" b="0" i="0" cap="none" baseline="0">
                <a:solidFill>
                  <a:srgbClr val="021F43"/>
                </a:solidFill>
                <a:latin typeface="Andes" panose="02000000000000000000" pitchFamily="50" charset="0"/>
                <a:cs typeface="Andes" panose="02000000000000000000" pitchFamily="50" charset="0"/>
              </a:defRPr>
            </a:lvl1pPr>
          </a:lstStyle>
          <a:p>
            <a:r>
              <a:rPr lang="en-US" dirty="0"/>
              <a:t>Click to edit Master title style</a:t>
            </a:r>
          </a:p>
        </p:txBody>
      </p:sp>
      <p:sp>
        <p:nvSpPr>
          <p:cNvPr id="4" name="Rectangle 6"/>
          <p:cNvSpPr>
            <a:spLocks noGrp="1" noChangeArrowheads="1"/>
          </p:cNvSpPr>
          <p:nvPr>
            <p:ph type="sldNum" sz="quarter" idx="19"/>
          </p:nvPr>
        </p:nvSpPr>
        <p:spPr>
          <a:ln/>
        </p:spPr>
        <p:txBody>
          <a:bodyPr/>
          <a:lstStyle>
            <a:lvl1pPr>
              <a:defRPr/>
            </a:lvl1pPr>
          </a:lstStyle>
          <a:p>
            <a:fld id="{1748EC4D-1875-43EF-A611-5F4F5D26EDC0}" type="slidenum">
              <a:rPr lang="en-US"/>
              <a:pPr/>
              <a:t>‹#›</a:t>
            </a:fld>
            <a:endParaRPr lang="en-US"/>
          </a:p>
        </p:txBody>
      </p:sp>
    </p:spTree>
    <p:extLst>
      <p:ext uri="{BB962C8B-B14F-4D97-AF65-F5344CB8AC3E}">
        <p14:creationId xmlns:p14="http://schemas.microsoft.com/office/powerpoint/2010/main" val="3293361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hat Slide">
    <p:spTree>
      <p:nvGrpSpPr>
        <p:cNvPr id="1" name=""/>
        <p:cNvGrpSpPr/>
        <p:nvPr/>
      </p:nvGrpSpPr>
      <p:grpSpPr>
        <a:xfrm>
          <a:off x="0" y="0"/>
          <a:ext cx="0" cy="0"/>
          <a:chOff x="0" y="0"/>
          <a:chExt cx="0" cy="0"/>
        </a:xfrm>
      </p:grpSpPr>
      <p:sp>
        <p:nvSpPr>
          <p:cNvPr id="5" name="Chart Placeholder 4"/>
          <p:cNvSpPr>
            <a:spLocks noGrp="1"/>
          </p:cNvSpPr>
          <p:nvPr>
            <p:ph type="chart" sz="quarter" idx="18"/>
          </p:nvPr>
        </p:nvSpPr>
        <p:spPr>
          <a:xfrm>
            <a:off x="349250" y="1147233"/>
            <a:ext cx="4159249" cy="5048250"/>
          </a:xfrm>
        </p:spPr>
        <p:txBody>
          <a:bodyPr/>
          <a:lstStyle/>
          <a:p>
            <a:pPr lvl="0"/>
            <a:endParaRPr lang="en-US" noProof="0" dirty="0"/>
          </a:p>
        </p:txBody>
      </p:sp>
      <p:sp>
        <p:nvSpPr>
          <p:cNvPr id="2" name="Title 1"/>
          <p:cNvSpPr>
            <a:spLocks noGrp="1"/>
          </p:cNvSpPr>
          <p:nvPr>
            <p:ph type="title"/>
          </p:nvPr>
        </p:nvSpPr>
        <p:spPr>
          <a:xfrm>
            <a:off x="356934" y="307475"/>
            <a:ext cx="8410104" cy="708526"/>
          </a:xfrm>
        </p:spPr>
        <p:txBody>
          <a:bodyPr/>
          <a:lstStyle>
            <a:lvl1pPr>
              <a:defRPr sz="2200" b="0" i="0" cap="none" baseline="0">
                <a:solidFill>
                  <a:srgbClr val="021F43"/>
                </a:solidFill>
                <a:latin typeface="Andes" panose="02000000000000000000" pitchFamily="50" charset="0"/>
                <a:cs typeface="Andes" panose="02000000000000000000" pitchFamily="50" charset="0"/>
              </a:defRPr>
            </a:lvl1pPr>
          </a:lstStyle>
          <a:p>
            <a:r>
              <a:rPr lang="en-US" dirty="0"/>
              <a:t>Click to edit Master title style</a:t>
            </a:r>
          </a:p>
        </p:txBody>
      </p:sp>
      <p:sp>
        <p:nvSpPr>
          <p:cNvPr id="13" name="Chart Placeholder 4"/>
          <p:cNvSpPr>
            <a:spLocks noGrp="1"/>
          </p:cNvSpPr>
          <p:nvPr>
            <p:ph type="chart" sz="quarter" idx="19"/>
          </p:nvPr>
        </p:nvSpPr>
        <p:spPr>
          <a:xfrm>
            <a:off x="4607983" y="1147233"/>
            <a:ext cx="4159249" cy="5048250"/>
          </a:xfrm>
        </p:spPr>
        <p:txBody>
          <a:bodyPr/>
          <a:lstStyle/>
          <a:p>
            <a:pPr lvl="0"/>
            <a:endParaRPr lang="en-US" noProof="0" dirty="0"/>
          </a:p>
        </p:txBody>
      </p:sp>
      <p:sp>
        <p:nvSpPr>
          <p:cNvPr id="6" name="Rectangle 6"/>
          <p:cNvSpPr>
            <a:spLocks noGrp="1" noChangeArrowheads="1"/>
          </p:cNvSpPr>
          <p:nvPr>
            <p:ph type="sldNum" sz="quarter" idx="20"/>
          </p:nvPr>
        </p:nvSpPr>
        <p:spPr>
          <a:ln/>
        </p:spPr>
        <p:txBody>
          <a:bodyPr/>
          <a:lstStyle>
            <a:lvl1pPr>
              <a:defRPr/>
            </a:lvl1pPr>
          </a:lstStyle>
          <a:p>
            <a:fld id="{2B35F7A3-3E26-4CCE-897C-163BFCDCD89F}" type="slidenum">
              <a:rPr lang="en-US"/>
              <a:pPr/>
              <a:t>‹#›</a:t>
            </a:fld>
            <a:endParaRPr lang="en-US"/>
          </a:p>
        </p:txBody>
      </p:sp>
    </p:spTree>
    <p:extLst>
      <p:ext uri="{BB962C8B-B14F-4D97-AF65-F5344CB8AC3E}">
        <p14:creationId xmlns:p14="http://schemas.microsoft.com/office/powerpoint/2010/main" val="37917199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hart Slide">
    <p:spTree>
      <p:nvGrpSpPr>
        <p:cNvPr id="1" name=""/>
        <p:cNvGrpSpPr/>
        <p:nvPr/>
      </p:nvGrpSpPr>
      <p:grpSpPr>
        <a:xfrm>
          <a:off x="0" y="0"/>
          <a:ext cx="0" cy="0"/>
          <a:chOff x="0" y="0"/>
          <a:chExt cx="0" cy="0"/>
        </a:xfrm>
      </p:grpSpPr>
      <p:sp>
        <p:nvSpPr>
          <p:cNvPr id="5" name="Chart Placeholder 4"/>
          <p:cNvSpPr>
            <a:spLocks noGrp="1"/>
          </p:cNvSpPr>
          <p:nvPr>
            <p:ph type="chart" sz="quarter" idx="18"/>
          </p:nvPr>
        </p:nvSpPr>
        <p:spPr>
          <a:xfrm>
            <a:off x="349250" y="1147233"/>
            <a:ext cx="4159249" cy="5048250"/>
          </a:xfrm>
        </p:spPr>
        <p:txBody>
          <a:bodyPr/>
          <a:lstStyle/>
          <a:p>
            <a:pPr lvl="0"/>
            <a:endParaRPr lang="en-US" noProof="0" dirty="0"/>
          </a:p>
        </p:txBody>
      </p:sp>
      <p:sp>
        <p:nvSpPr>
          <p:cNvPr id="2" name="Title 1"/>
          <p:cNvSpPr>
            <a:spLocks noGrp="1"/>
          </p:cNvSpPr>
          <p:nvPr>
            <p:ph type="title"/>
          </p:nvPr>
        </p:nvSpPr>
        <p:spPr>
          <a:xfrm>
            <a:off x="356934" y="307475"/>
            <a:ext cx="8410104" cy="708526"/>
          </a:xfrm>
        </p:spPr>
        <p:txBody>
          <a:bodyPr/>
          <a:lstStyle>
            <a:lvl1pPr>
              <a:defRPr sz="2200" b="0" i="0" cap="none" baseline="0">
                <a:solidFill>
                  <a:srgbClr val="139AF0"/>
                </a:solidFill>
                <a:latin typeface="Andes" panose="02000000000000000000" pitchFamily="50" charset="0"/>
                <a:cs typeface="Andes" panose="02000000000000000000" pitchFamily="50" charset="0"/>
              </a:defRPr>
            </a:lvl1pPr>
          </a:lstStyle>
          <a:p>
            <a:r>
              <a:rPr lang="en-US" dirty="0"/>
              <a:t>Click to edit Master title style</a:t>
            </a:r>
          </a:p>
        </p:txBody>
      </p:sp>
      <p:sp>
        <p:nvSpPr>
          <p:cNvPr id="13" name="Chart Placeholder 4"/>
          <p:cNvSpPr>
            <a:spLocks noGrp="1"/>
          </p:cNvSpPr>
          <p:nvPr>
            <p:ph type="chart" sz="quarter" idx="19"/>
          </p:nvPr>
        </p:nvSpPr>
        <p:spPr>
          <a:xfrm>
            <a:off x="4607983" y="1147233"/>
            <a:ext cx="4159249" cy="2461684"/>
          </a:xfrm>
        </p:spPr>
        <p:txBody>
          <a:bodyPr/>
          <a:lstStyle/>
          <a:p>
            <a:pPr lvl="0"/>
            <a:endParaRPr lang="en-US" noProof="0" dirty="0"/>
          </a:p>
        </p:txBody>
      </p:sp>
      <p:sp>
        <p:nvSpPr>
          <p:cNvPr id="8" name="Chart Placeholder 4"/>
          <p:cNvSpPr>
            <a:spLocks noGrp="1"/>
          </p:cNvSpPr>
          <p:nvPr>
            <p:ph type="chart" sz="quarter" idx="20"/>
          </p:nvPr>
        </p:nvSpPr>
        <p:spPr>
          <a:xfrm>
            <a:off x="4612216" y="3723217"/>
            <a:ext cx="4159249" cy="2461684"/>
          </a:xfrm>
        </p:spPr>
        <p:txBody>
          <a:bodyPr/>
          <a:lstStyle/>
          <a:p>
            <a:pPr lvl="0"/>
            <a:endParaRPr lang="en-US" noProof="0" dirty="0"/>
          </a:p>
        </p:txBody>
      </p:sp>
      <p:sp>
        <p:nvSpPr>
          <p:cNvPr id="6" name="Rectangle 6"/>
          <p:cNvSpPr>
            <a:spLocks noGrp="1" noChangeArrowheads="1"/>
          </p:cNvSpPr>
          <p:nvPr>
            <p:ph type="sldNum" sz="quarter" idx="21"/>
          </p:nvPr>
        </p:nvSpPr>
        <p:spPr>
          <a:ln/>
        </p:spPr>
        <p:txBody>
          <a:bodyPr/>
          <a:lstStyle>
            <a:lvl1pPr>
              <a:defRPr/>
            </a:lvl1pPr>
          </a:lstStyle>
          <a:p>
            <a:fld id="{92D1823E-FCF0-4C43-9177-C7388EC92392}" type="slidenum">
              <a:rPr lang="en-US"/>
              <a:pPr/>
              <a:t>‹#›</a:t>
            </a:fld>
            <a:endParaRPr lang="en-US"/>
          </a:p>
        </p:txBody>
      </p:sp>
    </p:spTree>
    <p:extLst>
      <p:ext uri="{BB962C8B-B14F-4D97-AF65-F5344CB8AC3E}">
        <p14:creationId xmlns:p14="http://schemas.microsoft.com/office/powerpoint/2010/main" val="21782824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Chart Slide">
    <p:spTree>
      <p:nvGrpSpPr>
        <p:cNvPr id="1" name=""/>
        <p:cNvGrpSpPr/>
        <p:nvPr/>
      </p:nvGrpSpPr>
      <p:grpSpPr>
        <a:xfrm>
          <a:off x="0" y="0"/>
          <a:ext cx="0" cy="0"/>
          <a:chOff x="0" y="0"/>
          <a:chExt cx="0" cy="0"/>
        </a:xfrm>
      </p:grpSpPr>
      <p:sp>
        <p:nvSpPr>
          <p:cNvPr id="2" name="Title 1"/>
          <p:cNvSpPr>
            <a:spLocks noGrp="1"/>
          </p:cNvSpPr>
          <p:nvPr>
            <p:ph type="title"/>
          </p:nvPr>
        </p:nvSpPr>
        <p:spPr>
          <a:xfrm>
            <a:off x="356934" y="307475"/>
            <a:ext cx="8410104" cy="708526"/>
          </a:xfrm>
        </p:spPr>
        <p:txBody>
          <a:bodyPr/>
          <a:lstStyle>
            <a:lvl1pPr>
              <a:defRPr sz="2200" b="0" i="0" cap="none" baseline="0">
                <a:solidFill>
                  <a:srgbClr val="139AF0"/>
                </a:solidFill>
                <a:latin typeface="Andes" panose="02000000000000000000" pitchFamily="50" charset="0"/>
                <a:cs typeface="Andes" panose="02000000000000000000" pitchFamily="50" charset="0"/>
              </a:defRPr>
            </a:lvl1pPr>
          </a:lstStyle>
          <a:p>
            <a:r>
              <a:rPr lang="en-US" dirty="0"/>
              <a:t>Click to edit Master title style</a:t>
            </a:r>
          </a:p>
        </p:txBody>
      </p:sp>
      <p:sp>
        <p:nvSpPr>
          <p:cNvPr id="13" name="Chart Placeholder 4"/>
          <p:cNvSpPr>
            <a:spLocks noGrp="1"/>
          </p:cNvSpPr>
          <p:nvPr>
            <p:ph type="chart" sz="quarter" idx="19"/>
          </p:nvPr>
        </p:nvSpPr>
        <p:spPr>
          <a:xfrm>
            <a:off x="4607983" y="1147233"/>
            <a:ext cx="4159249" cy="2461684"/>
          </a:xfrm>
        </p:spPr>
        <p:txBody>
          <a:bodyPr/>
          <a:lstStyle/>
          <a:p>
            <a:pPr lvl="0"/>
            <a:endParaRPr lang="en-US" noProof="0" dirty="0"/>
          </a:p>
        </p:txBody>
      </p:sp>
      <p:sp>
        <p:nvSpPr>
          <p:cNvPr id="8" name="Chart Placeholder 4"/>
          <p:cNvSpPr>
            <a:spLocks noGrp="1"/>
          </p:cNvSpPr>
          <p:nvPr>
            <p:ph type="chart" sz="quarter" idx="20"/>
          </p:nvPr>
        </p:nvSpPr>
        <p:spPr>
          <a:xfrm>
            <a:off x="4612216" y="3723217"/>
            <a:ext cx="4159249" cy="2461684"/>
          </a:xfrm>
        </p:spPr>
        <p:txBody>
          <a:bodyPr/>
          <a:lstStyle/>
          <a:p>
            <a:pPr lvl="0"/>
            <a:endParaRPr lang="en-US" noProof="0" dirty="0"/>
          </a:p>
        </p:txBody>
      </p:sp>
      <p:sp>
        <p:nvSpPr>
          <p:cNvPr id="9" name="Chart Placeholder 4"/>
          <p:cNvSpPr>
            <a:spLocks noGrp="1"/>
          </p:cNvSpPr>
          <p:nvPr>
            <p:ph type="chart" sz="quarter" idx="21"/>
          </p:nvPr>
        </p:nvSpPr>
        <p:spPr>
          <a:xfrm>
            <a:off x="347133" y="1140883"/>
            <a:ext cx="4159249" cy="2461684"/>
          </a:xfrm>
        </p:spPr>
        <p:txBody>
          <a:bodyPr/>
          <a:lstStyle/>
          <a:p>
            <a:pPr lvl="0"/>
            <a:endParaRPr lang="en-US" noProof="0" dirty="0"/>
          </a:p>
        </p:txBody>
      </p:sp>
      <p:sp>
        <p:nvSpPr>
          <p:cNvPr id="14" name="Chart Placeholder 4"/>
          <p:cNvSpPr>
            <a:spLocks noGrp="1"/>
          </p:cNvSpPr>
          <p:nvPr>
            <p:ph type="chart" sz="quarter" idx="22"/>
          </p:nvPr>
        </p:nvSpPr>
        <p:spPr>
          <a:xfrm>
            <a:off x="351366" y="3716867"/>
            <a:ext cx="4159249" cy="2461684"/>
          </a:xfrm>
        </p:spPr>
        <p:txBody>
          <a:bodyPr/>
          <a:lstStyle/>
          <a:p>
            <a:pPr lvl="0"/>
            <a:endParaRPr lang="en-US" noProof="0" dirty="0"/>
          </a:p>
        </p:txBody>
      </p:sp>
      <p:sp>
        <p:nvSpPr>
          <p:cNvPr id="7" name="Rectangle 6"/>
          <p:cNvSpPr>
            <a:spLocks noGrp="1" noChangeArrowheads="1"/>
          </p:cNvSpPr>
          <p:nvPr>
            <p:ph type="sldNum" sz="quarter" idx="23"/>
          </p:nvPr>
        </p:nvSpPr>
        <p:spPr>
          <a:ln/>
        </p:spPr>
        <p:txBody>
          <a:bodyPr/>
          <a:lstStyle>
            <a:lvl1pPr>
              <a:defRPr/>
            </a:lvl1pPr>
          </a:lstStyle>
          <a:p>
            <a:fld id="{F0CF5455-D859-4614-AEDA-CFABD236F569}" type="slidenum">
              <a:rPr lang="en-US"/>
              <a:pPr/>
              <a:t>‹#›</a:t>
            </a:fld>
            <a:endParaRPr lang="en-US"/>
          </a:p>
        </p:txBody>
      </p:sp>
    </p:spTree>
    <p:extLst>
      <p:ext uri="{BB962C8B-B14F-4D97-AF65-F5344CB8AC3E}">
        <p14:creationId xmlns:p14="http://schemas.microsoft.com/office/powerpoint/2010/main" val="24614220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ue Geometric Divider">
    <p:spTree>
      <p:nvGrpSpPr>
        <p:cNvPr id="1" name=""/>
        <p:cNvGrpSpPr/>
        <p:nvPr/>
      </p:nvGrpSpPr>
      <p:grpSpPr>
        <a:xfrm>
          <a:off x="0" y="0"/>
          <a:ext cx="0" cy="0"/>
          <a:chOff x="0" y="0"/>
          <a:chExt cx="0" cy="0"/>
        </a:xfrm>
      </p:grpSpPr>
      <p:sp>
        <p:nvSpPr>
          <p:cNvPr id="4"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7"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8" name="Freeform 1098"/>
          <p:cNvSpPr>
            <a:spLocks/>
          </p:cNvSpPr>
          <p:nvPr/>
        </p:nvSpPr>
        <p:spPr bwMode="auto">
          <a:xfrm>
            <a:off x="487363" y="617538"/>
            <a:ext cx="3175"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1115"/>
          <p:cNvSpPr>
            <a:spLocks/>
          </p:cNvSpPr>
          <p:nvPr/>
        </p:nvSpPr>
        <p:spPr bwMode="auto">
          <a:xfrm>
            <a:off x="458788" y="473075"/>
            <a:ext cx="3175"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1120"/>
          <p:cNvSpPr>
            <a:spLocks/>
          </p:cNvSpPr>
          <p:nvPr/>
        </p:nvSpPr>
        <p:spPr bwMode="auto">
          <a:xfrm>
            <a:off x="458788" y="463550"/>
            <a:ext cx="3175"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34"/>
          <p:cNvSpPr>
            <a:spLocks/>
          </p:cNvSpPr>
          <p:nvPr/>
        </p:nvSpPr>
        <p:spPr bwMode="auto">
          <a:xfrm>
            <a:off x="703263" y="514350"/>
            <a:ext cx="3175"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141"/>
          <p:cNvSpPr>
            <a:spLocks/>
          </p:cNvSpPr>
          <p:nvPr/>
        </p:nvSpPr>
        <p:spPr bwMode="auto">
          <a:xfrm>
            <a:off x="706438" y="479425"/>
            <a:ext cx="1587"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48"/>
          <p:cNvSpPr>
            <a:spLocks/>
          </p:cNvSpPr>
          <p:nvPr/>
        </p:nvSpPr>
        <p:spPr bwMode="auto">
          <a:xfrm>
            <a:off x="693738" y="460375"/>
            <a:ext cx="3175"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150"/>
          <p:cNvSpPr>
            <a:spLocks/>
          </p:cNvSpPr>
          <p:nvPr/>
        </p:nvSpPr>
        <p:spPr bwMode="auto">
          <a:xfrm>
            <a:off x="684213" y="447675"/>
            <a:ext cx="1587"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152"/>
          <p:cNvSpPr>
            <a:spLocks/>
          </p:cNvSpPr>
          <p:nvPr/>
        </p:nvSpPr>
        <p:spPr bwMode="auto">
          <a:xfrm>
            <a:off x="684213" y="447675"/>
            <a:ext cx="3175"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154"/>
          <p:cNvSpPr>
            <a:spLocks/>
          </p:cNvSpPr>
          <p:nvPr/>
        </p:nvSpPr>
        <p:spPr bwMode="auto">
          <a:xfrm>
            <a:off x="665163" y="43497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156"/>
          <p:cNvSpPr>
            <a:spLocks/>
          </p:cNvSpPr>
          <p:nvPr/>
        </p:nvSpPr>
        <p:spPr bwMode="auto">
          <a:xfrm>
            <a:off x="665163" y="431800"/>
            <a:ext cx="3175"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163"/>
          <p:cNvSpPr>
            <a:spLocks/>
          </p:cNvSpPr>
          <p:nvPr/>
        </p:nvSpPr>
        <p:spPr bwMode="auto">
          <a:xfrm>
            <a:off x="611188" y="415925"/>
            <a:ext cx="6350"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172"/>
          <p:cNvSpPr>
            <a:spLocks/>
          </p:cNvSpPr>
          <p:nvPr/>
        </p:nvSpPr>
        <p:spPr bwMode="auto">
          <a:xfrm>
            <a:off x="582613" y="476250"/>
            <a:ext cx="3175"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177"/>
          <p:cNvSpPr>
            <a:spLocks/>
          </p:cNvSpPr>
          <p:nvPr/>
        </p:nvSpPr>
        <p:spPr bwMode="auto">
          <a:xfrm>
            <a:off x="557213" y="534988"/>
            <a:ext cx="3175"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180"/>
          <p:cNvSpPr>
            <a:spLocks/>
          </p:cNvSpPr>
          <p:nvPr/>
        </p:nvSpPr>
        <p:spPr bwMode="auto">
          <a:xfrm>
            <a:off x="560388" y="530225"/>
            <a:ext cx="3175"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Freeform 1210"/>
          <p:cNvSpPr>
            <a:spLocks/>
          </p:cNvSpPr>
          <p:nvPr/>
        </p:nvSpPr>
        <p:spPr bwMode="auto">
          <a:xfrm>
            <a:off x="595313" y="557213"/>
            <a:ext cx="3175"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1214"/>
          <p:cNvSpPr>
            <a:spLocks/>
          </p:cNvSpPr>
          <p:nvPr/>
        </p:nvSpPr>
        <p:spPr bwMode="auto">
          <a:xfrm>
            <a:off x="595313" y="557213"/>
            <a:ext cx="3175"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28"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 name="Freeform 1221"/>
          <p:cNvSpPr>
            <a:spLocks/>
          </p:cNvSpPr>
          <p:nvPr/>
        </p:nvSpPr>
        <p:spPr bwMode="auto">
          <a:xfrm>
            <a:off x="731838" y="541338"/>
            <a:ext cx="3175"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1234"/>
          <p:cNvSpPr>
            <a:spLocks/>
          </p:cNvSpPr>
          <p:nvPr/>
        </p:nvSpPr>
        <p:spPr bwMode="auto">
          <a:xfrm>
            <a:off x="722313" y="550863"/>
            <a:ext cx="3175"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Freeform 1240"/>
          <p:cNvSpPr>
            <a:spLocks/>
          </p:cNvSpPr>
          <p:nvPr/>
        </p:nvSpPr>
        <p:spPr bwMode="auto">
          <a:xfrm>
            <a:off x="728663" y="541338"/>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Freeform 1243"/>
          <p:cNvSpPr>
            <a:spLocks/>
          </p:cNvSpPr>
          <p:nvPr/>
        </p:nvSpPr>
        <p:spPr bwMode="auto">
          <a:xfrm>
            <a:off x="728663" y="538163"/>
            <a:ext cx="3175"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1246"/>
          <p:cNvSpPr>
            <a:spLocks/>
          </p:cNvSpPr>
          <p:nvPr/>
        </p:nvSpPr>
        <p:spPr bwMode="auto">
          <a:xfrm>
            <a:off x="725488" y="547688"/>
            <a:ext cx="3175"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1250"/>
          <p:cNvSpPr>
            <a:spLocks/>
          </p:cNvSpPr>
          <p:nvPr/>
        </p:nvSpPr>
        <p:spPr bwMode="auto">
          <a:xfrm>
            <a:off x="731838" y="53022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1252"/>
          <p:cNvSpPr>
            <a:spLocks/>
          </p:cNvSpPr>
          <p:nvPr/>
        </p:nvSpPr>
        <p:spPr bwMode="auto">
          <a:xfrm>
            <a:off x="731838" y="527050"/>
            <a:ext cx="3175"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1255"/>
          <p:cNvSpPr>
            <a:spLocks/>
          </p:cNvSpPr>
          <p:nvPr/>
        </p:nvSpPr>
        <p:spPr bwMode="auto">
          <a:xfrm>
            <a:off x="712788" y="550863"/>
            <a:ext cx="3175"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1"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 name="Freeform 1269"/>
          <p:cNvSpPr>
            <a:spLocks/>
          </p:cNvSpPr>
          <p:nvPr/>
        </p:nvSpPr>
        <p:spPr bwMode="auto">
          <a:xfrm>
            <a:off x="728663" y="530225"/>
            <a:ext cx="3175"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7"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8"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 name="Freeform 1277"/>
          <p:cNvSpPr>
            <a:spLocks/>
          </p:cNvSpPr>
          <p:nvPr/>
        </p:nvSpPr>
        <p:spPr bwMode="auto">
          <a:xfrm>
            <a:off x="728663" y="523875"/>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Freeform 1287"/>
          <p:cNvSpPr>
            <a:spLocks/>
          </p:cNvSpPr>
          <p:nvPr/>
        </p:nvSpPr>
        <p:spPr bwMode="auto">
          <a:xfrm>
            <a:off x="719138" y="514350"/>
            <a:ext cx="3175"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1290"/>
          <p:cNvSpPr>
            <a:spLocks/>
          </p:cNvSpPr>
          <p:nvPr/>
        </p:nvSpPr>
        <p:spPr bwMode="auto">
          <a:xfrm>
            <a:off x="719138" y="517525"/>
            <a:ext cx="3175"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4"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5"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6"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7"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8"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9"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0"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1" name="Rectangle 60"/>
          <p:cNvSpPr>
            <a:spLocks noChangeArrowheads="1"/>
          </p:cNvSpPr>
          <p:nvPr/>
        </p:nvSpPr>
        <p:spPr bwMode="auto">
          <a:xfrm>
            <a:off x="0" y="2828925"/>
            <a:ext cx="9144000" cy="176213"/>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solidFill>
                <a:schemeClr val="bg1"/>
              </a:solidFill>
            </a:endParaRPr>
          </a:p>
        </p:txBody>
      </p:sp>
      <p:pic>
        <p:nvPicPr>
          <p:cNvPr id="62" name="Picture 6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0" name="Title 329"/>
          <p:cNvSpPr>
            <a:spLocks noGrp="1"/>
          </p:cNvSpPr>
          <p:nvPr>
            <p:ph type="title"/>
          </p:nvPr>
        </p:nvSpPr>
        <p:spPr>
          <a:xfrm>
            <a:off x="865910" y="1306550"/>
            <a:ext cx="7296726" cy="1450437"/>
          </a:xfrm>
        </p:spPr>
        <p:txBody>
          <a:bodyPr lIns="0" tIns="0" rIns="0" bIns="0" anchor="b">
            <a:normAutofit/>
          </a:bodyPr>
          <a:lstStyle>
            <a:lvl1pPr>
              <a:defRPr sz="3600" b="1" cap="none" baseline="0">
                <a:solidFill>
                  <a:schemeClr val="bg2"/>
                </a:solidFill>
                <a:latin typeface="Andes" panose="02000000000000000000" pitchFamily="50" charset="0"/>
              </a:defRPr>
            </a:lvl1pPr>
          </a:lstStyle>
          <a:p>
            <a:r>
              <a:rPr lang="en-US" dirty="0"/>
              <a:t>Click to edit Master title style</a:t>
            </a:r>
          </a:p>
        </p:txBody>
      </p:sp>
      <p:sp>
        <p:nvSpPr>
          <p:cNvPr id="332" name="Text Placeholder 331"/>
          <p:cNvSpPr>
            <a:spLocks noGrp="1"/>
          </p:cNvSpPr>
          <p:nvPr>
            <p:ph type="body" sz="quarter" idx="13"/>
          </p:nvPr>
        </p:nvSpPr>
        <p:spPr>
          <a:xfrm>
            <a:off x="851104" y="3074088"/>
            <a:ext cx="7328771" cy="2397495"/>
          </a:xfrm>
        </p:spPr>
        <p:txBody>
          <a:bodyPr lIns="0" tIns="0" rIns="0" bIns="0">
            <a:normAutofit/>
          </a:bodyPr>
          <a:lstStyle>
            <a:lvl1pPr>
              <a:lnSpc>
                <a:spcPct val="100000"/>
              </a:lnSpc>
              <a:defRPr sz="2400" b="0" i="0" cap="none" baseline="0">
                <a:solidFill>
                  <a:schemeClr val="tx1"/>
                </a:solidFill>
                <a:latin typeface="Andes" panose="02000000000000000000" pitchFamily="50" charset="0"/>
                <a:cs typeface="Andes" panose="02000000000000000000" pitchFamily="50" charset="0"/>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Click to edit Master text styles</a:t>
            </a:r>
          </a:p>
        </p:txBody>
      </p:sp>
    </p:spTree>
    <p:extLst>
      <p:ext uri="{BB962C8B-B14F-4D97-AF65-F5344CB8AC3E}">
        <p14:creationId xmlns:p14="http://schemas.microsoft.com/office/powerpoint/2010/main" val="28324926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Blue Geometric Divider">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139A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p>
        </p:txBody>
      </p:sp>
      <p:sp>
        <p:nvSpPr>
          <p:cNvPr id="5"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8"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9" name="Freeform 1098"/>
          <p:cNvSpPr>
            <a:spLocks/>
          </p:cNvSpPr>
          <p:nvPr/>
        </p:nvSpPr>
        <p:spPr bwMode="auto">
          <a:xfrm>
            <a:off x="487363" y="617538"/>
            <a:ext cx="3175"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1115"/>
          <p:cNvSpPr>
            <a:spLocks/>
          </p:cNvSpPr>
          <p:nvPr/>
        </p:nvSpPr>
        <p:spPr bwMode="auto">
          <a:xfrm>
            <a:off x="458788" y="473075"/>
            <a:ext cx="3175"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20"/>
          <p:cNvSpPr>
            <a:spLocks/>
          </p:cNvSpPr>
          <p:nvPr/>
        </p:nvSpPr>
        <p:spPr bwMode="auto">
          <a:xfrm>
            <a:off x="458788" y="463550"/>
            <a:ext cx="3175"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134"/>
          <p:cNvSpPr>
            <a:spLocks/>
          </p:cNvSpPr>
          <p:nvPr/>
        </p:nvSpPr>
        <p:spPr bwMode="auto">
          <a:xfrm>
            <a:off x="703263" y="514350"/>
            <a:ext cx="3175"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41"/>
          <p:cNvSpPr>
            <a:spLocks/>
          </p:cNvSpPr>
          <p:nvPr/>
        </p:nvSpPr>
        <p:spPr bwMode="auto">
          <a:xfrm>
            <a:off x="706438" y="479425"/>
            <a:ext cx="1587"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148"/>
          <p:cNvSpPr>
            <a:spLocks/>
          </p:cNvSpPr>
          <p:nvPr/>
        </p:nvSpPr>
        <p:spPr bwMode="auto">
          <a:xfrm>
            <a:off x="693738" y="460375"/>
            <a:ext cx="3175"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150"/>
          <p:cNvSpPr>
            <a:spLocks/>
          </p:cNvSpPr>
          <p:nvPr/>
        </p:nvSpPr>
        <p:spPr bwMode="auto">
          <a:xfrm>
            <a:off x="684213" y="447675"/>
            <a:ext cx="1587"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152"/>
          <p:cNvSpPr>
            <a:spLocks/>
          </p:cNvSpPr>
          <p:nvPr/>
        </p:nvSpPr>
        <p:spPr bwMode="auto">
          <a:xfrm>
            <a:off x="684213" y="447675"/>
            <a:ext cx="3175"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154"/>
          <p:cNvSpPr>
            <a:spLocks/>
          </p:cNvSpPr>
          <p:nvPr/>
        </p:nvSpPr>
        <p:spPr bwMode="auto">
          <a:xfrm>
            <a:off x="665163" y="43497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156"/>
          <p:cNvSpPr>
            <a:spLocks/>
          </p:cNvSpPr>
          <p:nvPr/>
        </p:nvSpPr>
        <p:spPr bwMode="auto">
          <a:xfrm>
            <a:off x="665163" y="431800"/>
            <a:ext cx="3175"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163"/>
          <p:cNvSpPr>
            <a:spLocks/>
          </p:cNvSpPr>
          <p:nvPr/>
        </p:nvSpPr>
        <p:spPr bwMode="auto">
          <a:xfrm>
            <a:off x="611188" y="415925"/>
            <a:ext cx="6350"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172"/>
          <p:cNvSpPr>
            <a:spLocks/>
          </p:cNvSpPr>
          <p:nvPr/>
        </p:nvSpPr>
        <p:spPr bwMode="auto">
          <a:xfrm>
            <a:off x="582613" y="476250"/>
            <a:ext cx="3175"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177"/>
          <p:cNvSpPr>
            <a:spLocks/>
          </p:cNvSpPr>
          <p:nvPr/>
        </p:nvSpPr>
        <p:spPr bwMode="auto">
          <a:xfrm>
            <a:off x="557213" y="534988"/>
            <a:ext cx="3175"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1180"/>
          <p:cNvSpPr>
            <a:spLocks/>
          </p:cNvSpPr>
          <p:nvPr/>
        </p:nvSpPr>
        <p:spPr bwMode="auto">
          <a:xfrm>
            <a:off x="560388" y="530225"/>
            <a:ext cx="3175"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1210"/>
          <p:cNvSpPr>
            <a:spLocks/>
          </p:cNvSpPr>
          <p:nvPr/>
        </p:nvSpPr>
        <p:spPr bwMode="auto">
          <a:xfrm>
            <a:off x="595313" y="557213"/>
            <a:ext cx="3175"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1214"/>
          <p:cNvSpPr>
            <a:spLocks/>
          </p:cNvSpPr>
          <p:nvPr/>
        </p:nvSpPr>
        <p:spPr bwMode="auto">
          <a:xfrm>
            <a:off x="595313" y="557213"/>
            <a:ext cx="3175"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29"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1221"/>
          <p:cNvSpPr>
            <a:spLocks/>
          </p:cNvSpPr>
          <p:nvPr/>
        </p:nvSpPr>
        <p:spPr bwMode="auto">
          <a:xfrm>
            <a:off x="731838" y="541338"/>
            <a:ext cx="3175"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1234"/>
          <p:cNvSpPr>
            <a:spLocks/>
          </p:cNvSpPr>
          <p:nvPr/>
        </p:nvSpPr>
        <p:spPr bwMode="auto">
          <a:xfrm>
            <a:off x="722313" y="550863"/>
            <a:ext cx="3175"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Freeform 1240"/>
          <p:cNvSpPr>
            <a:spLocks/>
          </p:cNvSpPr>
          <p:nvPr/>
        </p:nvSpPr>
        <p:spPr bwMode="auto">
          <a:xfrm>
            <a:off x="728663" y="541338"/>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1243"/>
          <p:cNvSpPr>
            <a:spLocks/>
          </p:cNvSpPr>
          <p:nvPr/>
        </p:nvSpPr>
        <p:spPr bwMode="auto">
          <a:xfrm>
            <a:off x="728663" y="538163"/>
            <a:ext cx="3175"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1246"/>
          <p:cNvSpPr>
            <a:spLocks/>
          </p:cNvSpPr>
          <p:nvPr/>
        </p:nvSpPr>
        <p:spPr bwMode="auto">
          <a:xfrm>
            <a:off x="725488" y="547688"/>
            <a:ext cx="3175"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1250"/>
          <p:cNvSpPr>
            <a:spLocks/>
          </p:cNvSpPr>
          <p:nvPr/>
        </p:nvSpPr>
        <p:spPr bwMode="auto">
          <a:xfrm>
            <a:off x="731838" y="53022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1252"/>
          <p:cNvSpPr>
            <a:spLocks/>
          </p:cNvSpPr>
          <p:nvPr/>
        </p:nvSpPr>
        <p:spPr bwMode="auto">
          <a:xfrm>
            <a:off x="731838" y="527050"/>
            <a:ext cx="3175"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Freeform 1255"/>
          <p:cNvSpPr>
            <a:spLocks/>
          </p:cNvSpPr>
          <p:nvPr/>
        </p:nvSpPr>
        <p:spPr bwMode="auto">
          <a:xfrm>
            <a:off x="712788" y="550863"/>
            <a:ext cx="3175"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2"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1269"/>
          <p:cNvSpPr>
            <a:spLocks/>
          </p:cNvSpPr>
          <p:nvPr/>
        </p:nvSpPr>
        <p:spPr bwMode="auto">
          <a:xfrm>
            <a:off x="728663" y="530225"/>
            <a:ext cx="3175"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8"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9"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Freeform 1277"/>
          <p:cNvSpPr>
            <a:spLocks/>
          </p:cNvSpPr>
          <p:nvPr/>
        </p:nvSpPr>
        <p:spPr bwMode="auto">
          <a:xfrm>
            <a:off x="728663" y="523875"/>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1287"/>
          <p:cNvSpPr>
            <a:spLocks/>
          </p:cNvSpPr>
          <p:nvPr/>
        </p:nvSpPr>
        <p:spPr bwMode="auto">
          <a:xfrm>
            <a:off x="719138" y="514350"/>
            <a:ext cx="3175"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Freeform 1290"/>
          <p:cNvSpPr>
            <a:spLocks/>
          </p:cNvSpPr>
          <p:nvPr/>
        </p:nvSpPr>
        <p:spPr bwMode="auto">
          <a:xfrm>
            <a:off x="719138" y="517525"/>
            <a:ext cx="3175"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5"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6"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7"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8"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9"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0"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1"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2" name="Rectangle 61"/>
          <p:cNvSpPr>
            <a:spLocks noChangeArrowheads="1"/>
          </p:cNvSpPr>
          <p:nvPr/>
        </p:nvSpPr>
        <p:spPr bwMode="auto">
          <a:xfrm>
            <a:off x="0" y="2828925"/>
            <a:ext cx="9144000" cy="176213"/>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solidFill>
                <a:schemeClr val="bg1"/>
              </a:solidFill>
            </a:endParaRPr>
          </a:p>
        </p:txBody>
      </p:sp>
      <p:grpSp>
        <p:nvGrpSpPr>
          <p:cNvPr id="63" name="Group 62"/>
          <p:cNvGrpSpPr>
            <a:grpSpLocks/>
          </p:cNvGrpSpPr>
          <p:nvPr/>
        </p:nvGrpSpPr>
        <p:grpSpPr bwMode="auto">
          <a:xfrm>
            <a:off x="6894513" y="6286500"/>
            <a:ext cx="2090737" cy="423863"/>
            <a:chOff x="264890" y="4539871"/>
            <a:chExt cx="4321263" cy="876905"/>
          </a:xfrm>
        </p:grpSpPr>
        <p:pic>
          <p:nvPicPr>
            <p:cNvPr id="64" name="Picture 63" descr="reverse.png"/>
            <p:cNvPicPr>
              <a:picLocks noChangeAspect="1"/>
            </p:cNvPicPr>
            <p:nvPr/>
          </p:nvPicPr>
          <p:blipFill>
            <a:blip r:embed="rId2">
              <a:extLst>
                <a:ext uri="{28A0092B-C50C-407E-A947-70E740481C1C}">
                  <a14:useLocalDpi xmlns:a14="http://schemas.microsoft.com/office/drawing/2010/main" val="0"/>
                </a:ext>
              </a:extLst>
            </a:blip>
            <a:srcRect l="22154" t="27124" b="28558"/>
            <a:stretch>
              <a:fillRect/>
            </a:stretch>
          </p:blipFill>
          <p:spPr bwMode="auto">
            <a:xfrm>
              <a:off x="1200795" y="4789714"/>
              <a:ext cx="3385358"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Picture 64" descr="NEW-WHITE-GRADIENT-GLOBES.png"/>
            <p:cNvPicPr>
              <a:picLocks noChangeAspect="1"/>
            </p:cNvPicPr>
            <p:nvPr/>
          </p:nvPicPr>
          <p:blipFill>
            <a:blip r:embed="rId3">
              <a:extLst>
                <a:ext uri="{28A0092B-C50C-407E-A947-70E740481C1C}">
                  <a14:useLocalDpi xmlns:a14="http://schemas.microsoft.com/office/drawing/2010/main" val="0"/>
                </a:ext>
              </a:extLst>
            </a:blip>
            <a:srcRect b="4430"/>
            <a:stretch>
              <a:fillRect/>
            </a:stretch>
          </p:blipFill>
          <p:spPr bwMode="auto">
            <a:xfrm>
              <a:off x="264890" y="4539871"/>
              <a:ext cx="935905" cy="87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30" name="Title 329"/>
          <p:cNvSpPr>
            <a:spLocks noGrp="1"/>
          </p:cNvSpPr>
          <p:nvPr>
            <p:ph type="title"/>
          </p:nvPr>
        </p:nvSpPr>
        <p:spPr>
          <a:xfrm>
            <a:off x="865910" y="1306550"/>
            <a:ext cx="7296726" cy="1450437"/>
          </a:xfrm>
        </p:spPr>
        <p:txBody>
          <a:bodyPr lIns="0" tIns="0" rIns="0" bIns="0" anchor="b">
            <a:normAutofit/>
          </a:bodyPr>
          <a:lstStyle>
            <a:lvl1pPr>
              <a:defRPr sz="3600" b="1" cap="none" baseline="0">
                <a:solidFill>
                  <a:schemeClr val="bg1"/>
                </a:solidFill>
                <a:latin typeface="Andes" panose="02000000000000000000" pitchFamily="50" charset="0"/>
              </a:defRPr>
            </a:lvl1pPr>
          </a:lstStyle>
          <a:p>
            <a:r>
              <a:rPr lang="en-US" dirty="0"/>
              <a:t>Click to edit Master title style</a:t>
            </a:r>
          </a:p>
        </p:txBody>
      </p:sp>
      <p:sp>
        <p:nvSpPr>
          <p:cNvPr id="332" name="Text Placeholder 331"/>
          <p:cNvSpPr>
            <a:spLocks noGrp="1"/>
          </p:cNvSpPr>
          <p:nvPr>
            <p:ph type="body" sz="quarter" idx="13"/>
          </p:nvPr>
        </p:nvSpPr>
        <p:spPr>
          <a:xfrm>
            <a:off x="851104" y="3074088"/>
            <a:ext cx="7328771" cy="2397495"/>
          </a:xfrm>
        </p:spPr>
        <p:txBody>
          <a:bodyPr lIns="0" tIns="0" rIns="0" bIns="0">
            <a:normAutofit/>
          </a:bodyPr>
          <a:lstStyle>
            <a:lvl1pPr>
              <a:lnSpc>
                <a:spcPct val="100000"/>
              </a:lnSpc>
              <a:defRPr sz="2400" b="0" i="0" cap="none" baseline="0">
                <a:solidFill>
                  <a:schemeClr val="bg1"/>
                </a:solidFill>
                <a:latin typeface="Andes" panose="02000000000000000000" pitchFamily="50" charset="0"/>
                <a:cs typeface="Andes" panose="02000000000000000000" pitchFamily="50" charset="0"/>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Click to edit Master text styles</a:t>
            </a:r>
          </a:p>
        </p:txBody>
      </p:sp>
    </p:spTree>
    <p:extLst>
      <p:ext uri="{BB962C8B-B14F-4D97-AF65-F5344CB8AC3E}">
        <p14:creationId xmlns:p14="http://schemas.microsoft.com/office/powerpoint/2010/main" val="25104298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Photo Divider">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479925"/>
            <a:ext cx="9144000" cy="2378075"/>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p>
        </p:txBody>
      </p:sp>
      <p:sp>
        <p:nvSpPr>
          <p:cNvPr id="5" name="Rectangle 4"/>
          <p:cNvSpPr>
            <a:spLocks noChangeArrowheads="1"/>
          </p:cNvSpPr>
          <p:nvPr/>
        </p:nvSpPr>
        <p:spPr bwMode="auto">
          <a:xfrm>
            <a:off x="0" y="4449763"/>
            <a:ext cx="9144000" cy="176212"/>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solidFill>
                <a:schemeClr val="bg1"/>
              </a:solidFill>
            </a:endParaRPr>
          </a:p>
        </p:txBody>
      </p:sp>
      <p:grpSp>
        <p:nvGrpSpPr>
          <p:cNvPr id="6" name="Group 5"/>
          <p:cNvGrpSpPr>
            <a:grpSpLocks/>
          </p:cNvGrpSpPr>
          <p:nvPr/>
        </p:nvGrpSpPr>
        <p:grpSpPr bwMode="auto">
          <a:xfrm>
            <a:off x="6894513" y="6286500"/>
            <a:ext cx="2090737" cy="423863"/>
            <a:chOff x="264890" y="4539871"/>
            <a:chExt cx="4321263" cy="876905"/>
          </a:xfrm>
        </p:grpSpPr>
        <p:pic>
          <p:nvPicPr>
            <p:cNvPr id="7" name="Picture 6" descr="reverse.png"/>
            <p:cNvPicPr>
              <a:picLocks noChangeAspect="1"/>
            </p:cNvPicPr>
            <p:nvPr/>
          </p:nvPicPr>
          <p:blipFill>
            <a:blip r:embed="rId2">
              <a:extLst>
                <a:ext uri="{28A0092B-C50C-407E-A947-70E740481C1C}">
                  <a14:useLocalDpi xmlns:a14="http://schemas.microsoft.com/office/drawing/2010/main" val="0"/>
                </a:ext>
              </a:extLst>
            </a:blip>
            <a:srcRect l="22154" t="27124" b="28558"/>
            <a:stretch>
              <a:fillRect/>
            </a:stretch>
          </p:blipFill>
          <p:spPr bwMode="auto">
            <a:xfrm>
              <a:off x="1200795" y="4789714"/>
              <a:ext cx="3385358"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NEW-WHITE-GRADIENT-GLOBES.png"/>
            <p:cNvPicPr>
              <a:picLocks noChangeAspect="1"/>
            </p:cNvPicPr>
            <p:nvPr/>
          </p:nvPicPr>
          <p:blipFill>
            <a:blip r:embed="rId3">
              <a:extLst>
                <a:ext uri="{28A0092B-C50C-407E-A947-70E740481C1C}">
                  <a14:useLocalDpi xmlns:a14="http://schemas.microsoft.com/office/drawing/2010/main" val="0"/>
                </a:ext>
              </a:extLst>
            </a:blip>
            <a:srcRect b="4430"/>
            <a:stretch>
              <a:fillRect/>
            </a:stretch>
          </p:blipFill>
          <p:spPr bwMode="auto">
            <a:xfrm>
              <a:off x="264890" y="4539871"/>
              <a:ext cx="935905" cy="87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 name="Text Placeholder 331"/>
          <p:cNvSpPr>
            <a:spLocks noGrp="1"/>
          </p:cNvSpPr>
          <p:nvPr>
            <p:ph type="body" sz="quarter" idx="13"/>
          </p:nvPr>
        </p:nvSpPr>
        <p:spPr>
          <a:xfrm>
            <a:off x="431800" y="4681311"/>
            <a:ext cx="8285018" cy="1550156"/>
          </a:xfrm>
        </p:spPr>
        <p:txBody>
          <a:bodyPr lIns="0" tIns="0" rIns="0" bIns="0"/>
          <a:lstStyle>
            <a:lvl1pPr>
              <a:lnSpc>
                <a:spcPct val="100000"/>
              </a:lnSpc>
              <a:defRPr sz="2400" b="0" i="0" cap="none" baseline="0">
                <a:solidFill>
                  <a:srgbClr val="FFFFFF"/>
                </a:solidFill>
                <a:latin typeface="Andes" panose="02000000000000000000" pitchFamily="50" charset="0"/>
                <a:cs typeface="Andes" panose="02000000000000000000" pitchFamily="50" charset="0"/>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Click to edit Master text styles</a:t>
            </a:r>
          </a:p>
        </p:txBody>
      </p:sp>
      <p:sp>
        <p:nvSpPr>
          <p:cNvPr id="3" name="Picture Placeholder 2"/>
          <p:cNvSpPr>
            <a:spLocks noGrp="1"/>
          </p:cNvSpPr>
          <p:nvPr>
            <p:ph type="pic" sz="quarter" idx="14"/>
          </p:nvPr>
        </p:nvSpPr>
        <p:spPr>
          <a:xfrm>
            <a:off x="0" y="0"/>
            <a:ext cx="9144000" cy="4459111"/>
          </a:xfrm>
        </p:spPr>
        <p:txBody>
          <a:bodyPr/>
          <a:lstStyle>
            <a:lvl1pPr>
              <a:defRPr baseline="0"/>
            </a:lvl1pPr>
          </a:lstStyle>
          <a:p>
            <a:pPr lvl="0"/>
            <a:r>
              <a:rPr lang="en-US" noProof="0" dirty="0"/>
              <a:t>Drag picture to placeholder or click icon to add</a:t>
            </a:r>
          </a:p>
        </p:txBody>
      </p:sp>
    </p:spTree>
    <p:extLst>
      <p:ext uri="{BB962C8B-B14F-4D97-AF65-F5344CB8AC3E}">
        <p14:creationId xmlns:p14="http://schemas.microsoft.com/office/powerpoint/2010/main" val="40045183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ey Divider Geometric">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rcRect t="13008" b="29047"/>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8"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9" name="Freeform 1098"/>
          <p:cNvSpPr>
            <a:spLocks/>
          </p:cNvSpPr>
          <p:nvPr/>
        </p:nvSpPr>
        <p:spPr bwMode="auto">
          <a:xfrm>
            <a:off x="487363" y="617538"/>
            <a:ext cx="3175"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1115"/>
          <p:cNvSpPr>
            <a:spLocks/>
          </p:cNvSpPr>
          <p:nvPr/>
        </p:nvSpPr>
        <p:spPr bwMode="auto">
          <a:xfrm>
            <a:off x="458788" y="473075"/>
            <a:ext cx="3175"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20"/>
          <p:cNvSpPr>
            <a:spLocks/>
          </p:cNvSpPr>
          <p:nvPr/>
        </p:nvSpPr>
        <p:spPr bwMode="auto">
          <a:xfrm>
            <a:off x="458788" y="463550"/>
            <a:ext cx="3175"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134"/>
          <p:cNvSpPr>
            <a:spLocks/>
          </p:cNvSpPr>
          <p:nvPr/>
        </p:nvSpPr>
        <p:spPr bwMode="auto">
          <a:xfrm>
            <a:off x="703263" y="514350"/>
            <a:ext cx="3175"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41"/>
          <p:cNvSpPr>
            <a:spLocks/>
          </p:cNvSpPr>
          <p:nvPr/>
        </p:nvSpPr>
        <p:spPr bwMode="auto">
          <a:xfrm>
            <a:off x="706438" y="479425"/>
            <a:ext cx="1587"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148"/>
          <p:cNvSpPr>
            <a:spLocks/>
          </p:cNvSpPr>
          <p:nvPr/>
        </p:nvSpPr>
        <p:spPr bwMode="auto">
          <a:xfrm>
            <a:off x="693738" y="460375"/>
            <a:ext cx="3175"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150"/>
          <p:cNvSpPr>
            <a:spLocks/>
          </p:cNvSpPr>
          <p:nvPr/>
        </p:nvSpPr>
        <p:spPr bwMode="auto">
          <a:xfrm>
            <a:off x="684213" y="447675"/>
            <a:ext cx="1587"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152"/>
          <p:cNvSpPr>
            <a:spLocks/>
          </p:cNvSpPr>
          <p:nvPr/>
        </p:nvSpPr>
        <p:spPr bwMode="auto">
          <a:xfrm>
            <a:off x="684213" y="447675"/>
            <a:ext cx="3175"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154"/>
          <p:cNvSpPr>
            <a:spLocks/>
          </p:cNvSpPr>
          <p:nvPr/>
        </p:nvSpPr>
        <p:spPr bwMode="auto">
          <a:xfrm>
            <a:off x="665163" y="43497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156"/>
          <p:cNvSpPr>
            <a:spLocks/>
          </p:cNvSpPr>
          <p:nvPr/>
        </p:nvSpPr>
        <p:spPr bwMode="auto">
          <a:xfrm>
            <a:off x="665163" y="431800"/>
            <a:ext cx="3175"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163"/>
          <p:cNvSpPr>
            <a:spLocks/>
          </p:cNvSpPr>
          <p:nvPr/>
        </p:nvSpPr>
        <p:spPr bwMode="auto">
          <a:xfrm>
            <a:off x="611188" y="415925"/>
            <a:ext cx="6350"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172"/>
          <p:cNvSpPr>
            <a:spLocks/>
          </p:cNvSpPr>
          <p:nvPr/>
        </p:nvSpPr>
        <p:spPr bwMode="auto">
          <a:xfrm>
            <a:off x="582613" y="476250"/>
            <a:ext cx="3175"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177"/>
          <p:cNvSpPr>
            <a:spLocks/>
          </p:cNvSpPr>
          <p:nvPr/>
        </p:nvSpPr>
        <p:spPr bwMode="auto">
          <a:xfrm>
            <a:off x="557213" y="534988"/>
            <a:ext cx="3175"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1180"/>
          <p:cNvSpPr>
            <a:spLocks/>
          </p:cNvSpPr>
          <p:nvPr/>
        </p:nvSpPr>
        <p:spPr bwMode="auto">
          <a:xfrm>
            <a:off x="560388" y="530225"/>
            <a:ext cx="3175"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1210"/>
          <p:cNvSpPr>
            <a:spLocks/>
          </p:cNvSpPr>
          <p:nvPr/>
        </p:nvSpPr>
        <p:spPr bwMode="auto">
          <a:xfrm>
            <a:off x="595313" y="557213"/>
            <a:ext cx="3175"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1214"/>
          <p:cNvSpPr>
            <a:spLocks/>
          </p:cNvSpPr>
          <p:nvPr/>
        </p:nvSpPr>
        <p:spPr bwMode="auto">
          <a:xfrm>
            <a:off x="595313" y="557213"/>
            <a:ext cx="3175"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29"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1221"/>
          <p:cNvSpPr>
            <a:spLocks/>
          </p:cNvSpPr>
          <p:nvPr/>
        </p:nvSpPr>
        <p:spPr bwMode="auto">
          <a:xfrm>
            <a:off x="731838" y="541338"/>
            <a:ext cx="3175"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1234"/>
          <p:cNvSpPr>
            <a:spLocks/>
          </p:cNvSpPr>
          <p:nvPr/>
        </p:nvSpPr>
        <p:spPr bwMode="auto">
          <a:xfrm>
            <a:off x="722313" y="550863"/>
            <a:ext cx="3175"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Freeform 1240"/>
          <p:cNvSpPr>
            <a:spLocks/>
          </p:cNvSpPr>
          <p:nvPr/>
        </p:nvSpPr>
        <p:spPr bwMode="auto">
          <a:xfrm>
            <a:off x="728663" y="541338"/>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1243"/>
          <p:cNvSpPr>
            <a:spLocks/>
          </p:cNvSpPr>
          <p:nvPr/>
        </p:nvSpPr>
        <p:spPr bwMode="auto">
          <a:xfrm>
            <a:off x="728663" y="538163"/>
            <a:ext cx="3175"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1246"/>
          <p:cNvSpPr>
            <a:spLocks/>
          </p:cNvSpPr>
          <p:nvPr/>
        </p:nvSpPr>
        <p:spPr bwMode="auto">
          <a:xfrm>
            <a:off x="725488" y="547688"/>
            <a:ext cx="3175"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1250"/>
          <p:cNvSpPr>
            <a:spLocks/>
          </p:cNvSpPr>
          <p:nvPr/>
        </p:nvSpPr>
        <p:spPr bwMode="auto">
          <a:xfrm>
            <a:off x="731838" y="53022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1252"/>
          <p:cNvSpPr>
            <a:spLocks/>
          </p:cNvSpPr>
          <p:nvPr/>
        </p:nvSpPr>
        <p:spPr bwMode="auto">
          <a:xfrm>
            <a:off x="731838" y="527050"/>
            <a:ext cx="3175"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Freeform 1255"/>
          <p:cNvSpPr>
            <a:spLocks/>
          </p:cNvSpPr>
          <p:nvPr/>
        </p:nvSpPr>
        <p:spPr bwMode="auto">
          <a:xfrm>
            <a:off x="712788" y="550863"/>
            <a:ext cx="3175"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2"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1269"/>
          <p:cNvSpPr>
            <a:spLocks/>
          </p:cNvSpPr>
          <p:nvPr/>
        </p:nvSpPr>
        <p:spPr bwMode="auto">
          <a:xfrm>
            <a:off x="728663" y="530225"/>
            <a:ext cx="3175"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8"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49"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Freeform 1277"/>
          <p:cNvSpPr>
            <a:spLocks/>
          </p:cNvSpPr>
          <p:nvPr/>
        </p:nvSpPr>
        <p:spPr bwMode="auto">
          <a:xfrm>
            <a:off x="728663" y="523875"/>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1287"/>
          <p:cNvSpPr>
            <a:spLocks/>
          </p:cNvSpPr>
          <p:nvPr/>
        </p:nvSpPr>
        <p:spPr bwMode="auto">
          <a:xfrm>
            <a:off x="719138" y="514350"/>
            <a:ext cx="3175"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Freeform 1290"/>
          <p:cNvSpPr>
            <a:spLocks/>
          </p:cNvSpPr>
          <p:nvPr/>
        </p:nvSpPr>
        <p:spPr bwMode="auto">
          <a:xfrm>
            <a:off x="719138" y="517525"/>
            <a:ext cx="3175"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5"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6"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7"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8"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59"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0"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sp>
        <p:nvSpPr>
          <p:cNvPr id="61"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p>
        </p:txBody>
      </p:sp>
      <p:grpSp>
        <p:nvGrpSpPr>
          <p:cNvPr id="62" name="Group 61"/>
          <p:cNvGrpSpPr>
            <a:grpSpLocks/>
          </p:cNvGrpSpPr>
          <p:nvPr/>
        </p:nvGrpSpPr>
        <p:grpSpPr bwMode="auto">
          <a:xfrm>
            <a:off x="6894513" y="6286500"/>
            <a:ext cx="2090737" cy="423863"/>
            <a:chOff x="264890" y="4539871"/>
            <a:chExt cx="4321263" cy="876905"/>
          </a:xfrm>
        </p:grpSpPr>
        <p:pic>
          <p:nvPicPr>
            <p:cNvPr id="63" name="Picture 62" descr="reverse.png"/>
            <p:cNvPicPr>
              <a:picLocks noChangeAspect="1"/>
            </p:cNvPicPr>
            <p:nvPr/>
          </p:nvPicPr>
          <p:blipFill>
            <a:blip r:embed="rId3">
              <a:extLst>
                <a:ext uri="{28A0092B-C50C-407E-A947-70E740481C1C}">
                  <a14:useLocalDpi xmlns:a14="http://schemas.microsoft.com/office/drawing/2010/main" val="0"/>
                </a:ext>
              </a:extLst>
            </a:blip>
            <a:srcRect l="22154" t="27124" b="28558"/>
            <a:stretch>
              <a:fillRect/>
            </a:stretch>
          </p:blipFill>
          <p:spPr bwMode="auto">
            <a:xfrm>
              <a:off x="1200795" y="4789714"/>
              <a:ext cx="3385358"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63" descr="NEW-WHITE-GRADIENT-GLOBES.png"/>
            <p:cNvPicPr>
              <a:picLocks noChangeAspect="1"/>
            </p:cNvPicPr>
            <p:nvPr/>
          </p:nvPicPr>
          <p:blipFill>
            <a:blip r:embed="rId4">
              <a:extLst>
                <a:ext uri="{28A0092B-C50C-407E-A947-70E740481C1C}">
                  <a14:useLocalDpi xmlns:a14="http://schemas.microsoft.com/office/drawing/2010/main" val="0"/>
                </a:ext>
              </a:extLst>
            </a:blip>
            <a:srcRect b="4430"/>
            <a:stretch>
              <a:fillRect/>
            </a:stretch>
          </p:blipFill>
          <p:spPr bwMode="auto">
            <a:xfrm>
              <a:off x="264890" y="4539871"/>
              <a:ext cx="935905" cy="87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30" name="Title 329"/>
          <p:cNvSpPr>
            <a:spLocks noGrp="1"/>
          </p:cNvSpPr>
          <p:nvPr>
            <p:ph type="title"/>
          </p:nvPr>
        </p:nvSpPr>
        <p:spPr>
          <a:xfrm>
            <a:off x="808182" y="1538423"/>
            <a:ext cx="7353019" cy="1450437"/>
          </a:xfrm>
        </p:spPr>
        <p:txBody>
          <a:bodyPr lIns="0" tIns="0" rIns="0" bIns="0" anchor="b"/>
          <a:lstStyle>
            <a:lvl1pPr>
              <a:defRPr sz="3600" b="1" i="0" baseline="0">
                <a:solidFill>
                  <a:schemeClr val="bg1"/>
                </a:solidFill>
              </a:defRPr>
            </a:lvl1pPr>
          </a:lstStyle>
          <a:p>
            <a:r>
              <a:rPr lang="en-US" dirty="0"/>
              <a:t>Click to edit Master title style</a:t>
            </a:r>
          </a:p>
        </p:txBody>
      </p:sp>
      <p:sp>
        <p:nvSpPr>
          <p:cNvPr id="332" name="Text Placeholder 331"/>
          <p:cNvSpPr>
            <a:spLocks noGrp="1"/>
          </p:cNvSpPr>
          <p:nvPr>
            <p:ph type="body" sz="quarter" idx="13"/>
          </p:nvPr>
        </p:nvSpPr>
        <p:spPr>
          <a:xfrm>
            <a:off x="819728" y="3000005"/>
            <a:ext cx="7360148" cy="2397495"/>
          </a:xfrm>
        </p:spPr>
        <p:txBody>
          <a:bodyPr lIns="0" tIns="0" rIns="0" bIns="0">
            <a:normAutofit/>
          </a:bodyPr>
          <a:lstStyle>
            <a:lvl1pPr>
              <a:lnSpc>
                <a:spcPct val="100000"/>
              </a:lnSpc>
              <a:defRPr sz="2400" b="0" i="0" cap="none" baseline="0">
                <a:solidFill>
                  <a:srgbClr val="FFFFFF"/>
                </a:solidFill>
                <a:latin typeface="Andes" panose="02000000000000000000" pitchFamily="50" charset="0"/>
                <a:cs typeface="Andes" panose="02000000000000000000" pitchFamily="50" charset="0"/>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Click to edit Master text styles</a:t>
            </a:r>
          </a:p>
        </p:txBody>
      </p:sp>
    </p:spTree>
    <p:extLst>
      <p:ext uri="{BB962C8B-B14F-4D97-AF65-F5344CB8AC3E}">
        <p14:creationId xmlns:p14="http://schemas.microsoft.com/office/powerpoint/2010/main" val="38181209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act Slide">
    <p:spTree>
      <p:nvGrpSpPr>
        <p:cNvPr id="1" name=""/>
        <p:cNvGrpSpPr/>
        <p:nvPr/>
      </p:nvGrpSpPr>
      <p:grpSpPr>
        <a:xfrm>
          <a:off x="0" y="0"/>
          <a:ext cx="0" cy="0"/>
          <a:chOff x="0" y="0"/>
          <a:chExt cx="0" cy="0"/>
        </a:xfrm>
      </p:grpSpPr>
      <p:sp>
        <p:nvSpPr>
          <p:cNvPr id="2" name="Title 1"/>
          <p:cNvSpPr>
            <a:spLocks noGrp="1"/>
          </p:cNvSpPr>
          <p:nvPr>
            <p:ph type="title"/>
          </p:nvPr>
        </p:nvSpPr>
        <p:spPr>
          <a:xfrm>
            <a:off x="356933" y="288636"/>
            <a:ext cx="8533067" cy="461819"/>
          </a:xfrm>
        </p:spPr>
        <p:txBody>
          <a:bodyPr anchor="b"/>
          <a:lstStyle>
            <a:lvl1pPr>
              <a:defRPr sz="2200" b="0" i="0" baseline="0">
                <a:solidFill>
                  <a:srgbClr val="021F43"/>
                </a:solidFill>
                <a:latin typeface="Andes" panose="02000000000000000000" pitchFamily="50" charset="0"/>
                <a:cs typeface="Andes" panose="02000000000000000000" pitchFamily="50" charset="0"/>
              </a:defRPr>
            </a:lvl1pPr>
          </a:lstStyle>
          <a:p>
            <a:r>
              <a:rPr lang="en-US" dirty="0"/>
              <a:t>Click to edit Master title style</a:t>
            </a:r>
          </a:p>
        </p:txBody>
      </p:sp>
      <p:sp>
        <p:nvSpPr>
          <p:cNvPr id="6" name="Table Placeholder 5"/>
          <p:cNvSpPr>
            <a:spLocks noGrp="1"/>
          </p:cNvSpPr>
          <p:nvPr>
            <p:ph type="tbl" sz="quarter" idx="13"/>
          </p:nvPr>
        </p:nvSpPr>
        <p:spPr>
          <a:xfrm>
            <a:off x="349779" y="968963"/>
            <a:ext cx="8529637" cy="5349287"/>
          </a:xfrm>
        </p:spPr>
        <p:txBody>
          <a:bodyPr>
            <a:normAutofit/>
          </a:bodyPr>
          <a:lstStyle>
            <a:lvl1pPr>
              <a:lnSpc>
                <a:spcPct val="100000"/>
              </a:lnSpc>
              <a:spcBef>
                <a:spcPts val="0"/>
              </a:spcBef>
              <a:defRPr sz="1800">
                <a:latin typeface="Andes" panose="02000000000000000000" pitchFamily="50" charset="0"/>
              </a:defRPr>
            </a:lvl1pPr>
          </a:lstStyle>
          <a:p>
            <a:pPr lvl="0"/>
            <a:endParaRPr lang="en-US" noProof="0" dirty="0"/>
          </a:p>
        </p:txBody>
      </p:sp>
      <p:sp>
        <p:nvSpPr>
          <p:cNvPr id="4" name="Rectangle 6"/>
          <p:cNvSpPr>
            <a:spLocks noGrp="1" noChangeArrowheads="1"/>
          </p:cNvSpPr>
          <p:nvPr>
            <p:ph type="sldNum" sz="quarter" idx="14"/>
          </p:nvPr>
        </p:nvSpPr>
        <p:spPr>
          <a:ln/>
        </p:spPr>
        <p:txBody>
          <a:bodyPr/>
          <a:lstStyle>
            <a:lvl1pPr>
              <a:defRPr/>
            </a:lvl1pPr>
          </a:lstStyle>
          <a:p>
            <a:fld id="{F039FB71-894D-4BB7-806A-731202B9BCE1}" type="slidenum">
              <a:rPr lang="en-US"/>
              <a:pPr/>
              <a:t>‹#›</a:t>
            </a:fld>
            <a:endParaRPr lang="en-US"/>
          </a:p>
        </p:txBody>
      </p:sp>
    </p:spTree>
    <p:extLst>
      <p:ext uri="{BB962C8B-B14F-4D97-AF65-F5344CB8AC3E}">
        <p14:creationId xmlns:p14="http://schemas.microsoft.com/office/powerpoint/2010/main" val="2561387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ight Blue Title Slide">
    <p:spTree>
      <p:nvGrpSpPr>
        <p:cNvPr id="1" name=""/>
        <p:cNvGrpSpPr/>
        <p:nvPr/>
      </p:nvGrpSpPr>
      <p:grpSpPr>
        <a:xfrm>
          <a:off x="0" y="0"/>
          <a:ext cx="0" cy="0"/>
          <a:chOff x="0" y="0"/>
          <a:chExt cx="0" cy="0"/>
        </a:xfrm>
      </p:grpSpPr>
      <p:sp>
        <p:nvSpPr>
          <p:cNvPr id="5" name="Rectangle 5"/>
          <p:cNvSpPr>
            <a:spLocks noChangeArrowheads="1"/>
          </p:cNvSpPr>
          <p:nvPr/>
        </p:nvSpPr>
        <p:spPr bwMode="auto">
          <a:xfrm flipV="1">
            <a:off x="0" y="0"/>
            <a:ext cx="9144000" cy="4479925"/>
          </a:xfrm>
          <a:prstGeom prst="rect">
            <a:avLst/>
          </a:prstGeom>
          <a:solidFill>
            <a:srgbClr val="139A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solidFill>
                <a:srgbClr val="021F43"/>
              </a:solidFill>
            </a:endParaRPr>
          </a:p>
        </p:txBody>
      </p:sp>
      <p:sp>
        <p:nvSpPr>
          <p:cNvPr id="6"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7"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8"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9"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10" name="Freeform 1098"/>
          <p:cNvSpPr>
            <a:spLocks/>
          </p:cNvSpPr>
          <p:nvPr/>
        </p:nvSpPr>
        <p:spPr bwMode="auto">
          <a:xfrm>
            <a:off x="487363" y="617538"/>
            <a:ext cx="3175"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11" name="Freeform 1115"/>
          <p:cNvSpPr>
            <a:spLocks/>
          </p:cNvSpPr>
          <p:nvPr/>
        </p:nvSpPr>
        <p:spPr bwMode="auto">
          <a:xfrm>
            <a:off x="458788" y="473075"/>
            <a:ext cx="3175"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12" name="Freeform 1120"/>
          <p:cNvSpPr>
            <a:spLocks/>
          </p:cNvSpPr>
          <p:nvPr/>
        </p:nvSpPr>
        <p:spPr bwMode="auto">
          <a:xfrm>
            <a:off x="458788" y="463550"/>
            <a:ext cx="3175"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13" name="Freeform 1134"/>
          <p:cNvSpPr>
            <a:spLocks/>
          </p:cNvSpPr>
          <p:nvPr/>
        </p:nvSpPr>
        <p:spPr bwMode="auto">
          <a:xfrm>
            <a:off x="703263" y="514350"/>
            <a:ext cx="3175"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14" name="Freeform 1141"/>
          <p:cNvSpPr>
            <a:spLocks/>
          </p:cNvSpPr>
          <p:nvPr/>
        </p:nvSpPr>
        <p:spPr bwMode="auto">
          <a:xfrm>
            <a:off x="706438" y="479425"/>
            <a:ext cx="1587"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15" name="Freeform 1148"/>
          <p:cNvSpPr>
            <a:spLocks/>
          </p:cNvSpPr>
          <p:nvPr/>
        </p:nvSpPr>
        <p:spPr bwMode="auto">
          <a:xfrm>
            <a:off x="693738" y="460375"/>
            <a:ext cx="3175"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16" name="Freeform 1150"/>
          <p:cNvSpPr>
            <a:spLocks/>
          </p:cNvSpPr>
          <p:nvPr/>
        </p:nvSpPr>
        <p:spPr bwMode="auto">
          <a:xfrm>
            <a:off x="684213" y="447675"/>
            <a:ext cx="1587"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17" name="Freeform 1152"/>
          <p:cNvSpPr>
            <a:spLocks/>
          </p:cNvSpPr>
          <p:nvPr/>
        </p:nvSpPr>
        <p:spPr bwMode="auto">
          <a:xfrm>
            <a:off x="684213" y="447675"/>
            <a:ext cx="3175"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18" name="Freeform 1154"/>
          <p:cNvSpPr>
            <a:spLocks/>
          </p:cNvSpPr>
          <p:nvPr/>
        </p:nvSpPr>
        <p:spPr bwMode="auto">
          <a:xfrm>
            <a:off x="665163" y="43497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19" name="Freeform 1156"/>
          <p:cNvSpPr>
            <a:spLocks/>
          </p:cNvSpPr>
          <p:nvPr/>
        </p:nvSpPr>
        <p:spPr bwMode="auto">
          <a:xfrm>
            <a:off x="665163" y="431800"/>
            <a:ext cx="3175"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20" name="Freeform 1163"/>
          <p:cNvSpPr>
            <a:spLocks/>
          </p:cNvSpPr>
          <p:nvPr/>
        </p:nvSpPr>
        <p:spPr bwMode="auto">
          <a:xfrm>
            <a:off x="611188" y="415925"/>
            <a:ext cx="6350"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21" name="Freeform 1172"/>
          <p:cNvSpPr>
            <a:spLocks/>
          </p:cNvSpPr>
          <p:nvPr/>
        </p:nvSpPr>
        <p:spPr bwMode="auto">
          <a:xfrm>
            <a:off x="582613" y="476250"/>
            <a:ext cx="3175"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22" name="Freeform 1177"/>
          <p:cNvSpPr>
            <a:spLocks/>
          </p:cNvSpPr>
          <p:nvPr/>
        </p:nvSpPr>
        <p:spPr bwMode="auto">
          <a:xfrm>
            <a:off x="557213" y="534988"/>
            <a:ext cx="3175"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23" name="Freeform 1180"/>
          <p:cNvSpPr>
            <a:spLocks/>
          </p:cNvSpPr>
          <p:nvPr/>
        </p:nvSpPr>
        <p:spPr bwMode="auto">
          <a:xfrm>
            <a:off x="560388" y="530225"/>
            <a:ext cx="3175"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24"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25"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26"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27" name="Freeform 1210"/>
          <p:cNvSpPr>
            <a:spLocks/>
          </p:cNvSpPr>
          <p:nvPr/>
        </p:nvSpPr>
        <p:spPr bwMode="auto">
          <a:xfrm>
            <a:off x="595313" y="557213"/>
            <a:ext cx="3175"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28" name="Freeform 1214"/>
          <p:cNvSpPr>
            <a:spLocks/>
          </p:cNvSpPr>
          <p:nvPr/>
        </p:nvSpPr>
        <p:spPr bwMode="auto">
          <a:xfrm>
            <a:off x="595313" y="557213"/>
            <a:ext cx="3175"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29"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30"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31"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32" name="Freeform 1221"/>
          <p:cNvSpPr>
            <a:spLocks/>
          </p:cNvSpPr>
          <p:nvPr/>
        </p:nvSpPr>
        <p:spPr bwMode="auto">
          <a:xfrm>
            <a:off x="731838" y="541338"/>
            <a:ext cx="3175"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33" name="Freeform 1234"/>
          <p:cNvSpPr>
            <a:spLocks/>
          </p:cNvSpPr>
          <p:nvPr/>
        </p:nvSpPr>
        <p:spPr bwMode="auto">
          <a:xfrm>
            <a:off x="722313" y="550863"/>
            <a:ext cx="3175"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34"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35"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36" name="Freeform 1240"/>
          <p:cNvSpPr>
            <a:spLocks/>
          </p:cNvSpPr>
          <p:nvPr/>
        </p:nvSpPr>
        <p:spPr bwMode="auto">
          <a:xfrm>
            <a:off x="728663" y="541338"/>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37" name="Freeform 1243"/>
          <p:cNvSpPr>
            <a:spLocks/>
          </p:cNvSpPr>
          <p:nvPr/>
        </p:nvSpPr>
        <p:spPr bwMode="auto">
          <a:xfrm>
            <a:off x="728663" y="538163"/>
            <a:ext cx="3175"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38" name="Freeform 1246"/>
          <p:cNvSpPr>
            <a:spLocks/>
          </p:cNvSpPr>
          <p:nvPr/>
        </p:nvSpPr>
        <p:spPr bwMode="auto">
          <a:xfrm>
            <a:off x="725488" y="547688"/>
            <a:ext cx="3175"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39" name="Freeform 1250"/>
          <p:cNvSpPr>
            <a:spLocks/>
          </p:cNvSpPr>
          <p:nvPr/>
        </p:nvSpPr>
        <p:spPr bwMode="auto">
          <a:xfrm>
            <a:off x="731838" y="53022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40" name="Freeform 1252"/>
          <p:cNvSpPr>
            <a:spLocks/>
          </p:cNvSpPr>
          <p:nvPr/>
        </p:nvSpPr>
        <p:spPr bwMode="auto">
          <a:xfrm>
            <a:off x="731838" y="527050"/>
            <a:ext cx="3175"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41" name="Freeform 1255"/>
          <p:cNvSpPr>
            <a:spLocks/>
          </p:cNvSpPr>
          <p:nvPr/>
        </p:nvSpPr>
        <p:spPr bwMode="auto">
          <a:xfrm>
            <a:off x="712788" y="550863"/>
            <a:ext cx="3175"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42"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43"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44"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45" name="Freeform 1269"/>
          <p:cNvSpPr>
            <a:spLocks/>
          </p:cNvSpPr>
          <p:nvPr/>
        </p:nvSpPr>
        <p:spPr bwMode="auto">
          <a:xfrm>
            <a:off x="728663" y="530225"/>
            <a:ext cx="3175"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46"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47"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48"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49"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50"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51"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52" name="Freeform 1277"/>
          <p:cNvSpPr>
            <a:spLocks/>
          </p:cNvSpPr>
          <p:nvPr/>
        </p:nvSpPr>
        <p:spPr bwMode="auto">
          <a:xfrm>
            <a:off x="728663" y="523875"/>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53" name="Freeform 1287"/>
          <p:cNvSpPr>
            <a:spLocks/>
          </p:cNvSpPr>
          <p:nvPr/>
        </p:nvSpPr>
        <p:spPr bwMode="auto">
          <a:xfrm>
            <a:off x="719138" y="514350"/>
            <a:ext cx="3175"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54" name="Freeform 1290"/>
          <p:cNvSpPr>
            <a:spLocks/>
          </p:cNvSpPr>
          <p:nvPr/>
        </p:nvSpPr>
        <p:spPr bwMode="auto">
          <a:xfrm>
            <a:off x="719138" y="517525"/>
            <a:ext cx="3175"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55"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56"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57"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58"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59"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60"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61"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62"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pic>
        <p:nvPicPr>
          <p:cNvPr id="63" name="Picture 6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250" y="4687888"/>
            <a:ext cx="488315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Rectangle 64"/>
          <p:cNvSpPr>
            <a:spLocks noChangeArrowheads="1"/>
          </p:cNvSpPr>
          <p:nvPr/>
        </p:nvSpPr>
        <p:spPr bwMode="auto">
          <a:xfrm>
            <a:off x="0" y="4311650"/>
            <a:ext cx="9144000" cy="176213"/>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solidFill>
                <a:prstClr val="white"/>
              </a:solidFill>
            </a:endParaRPr>
          </a:p>
        </p:txBody>
      </p:sp>
      <p:sp>
        <p:nvSpPr>
          <p:cNvPr id="330" name="Title 329"/>
          <p:cNvSpPr>
            <a:spLocks noGrp="1"/>
          </p:cNvSpPr>
          <p:nvPr>
            <p:ph type="title"/>
          </p:nvPr>
        </p:nvSpPr>
        <p:spPr>
          <a:xfrm>
            <a:off x="1512623" y="1189789"/>
            <a:ext cx="6971806" cy="1822161"/>
          </a:xfrm>
        </p:spPr>
        <p:txBody>
          <a:bodyPr anchor="b"/>
          <a:lstStyle>
            <a:lvl1pPr>
              <a:lnSpc>
                <a:spcPct val="100000"/>
              </a:lnSpc>
              <a:spcBef>
                <a:spcPts val="0"/>
              </a:spcBef>
              <a:defRPr sz="3600" b="1" baseline="0">
                <a:solidFill>
                  <a:schemeClr val="bg1"/>
                </a:solidFill>
              </a:defRPr>
            </a:lvl1pPr>
          </a:lstStyle>
          <a:p>
            <a:r>
              <a:rPr lang="en-US"/>
              <a:t>Click to edit Master title style</a:t>
            </a:r>
            <a:endParaRPr lang="en-US" dirty="0"/>
          </a:p>
        </p:txBody>
      </p:sp>
      <p:sp>
        <p:nvSpPr>
          <p:cNvPr id="332" name="Text Placeholder 331"/>
          <p:cNvSpPr>
            <a:spLocks noGrp="1"/>
          </p:cNvSpPr>
          <p:nvPr>
            <p:ph type="body" sz="quarter" idx="13"/>
          </p:nvPr>
        </p:nvSpPr>
        <p:spPr>
          <a:xfrm>
            <a:off x="1525172" y="3000005"/>
            <a:ext cx="6959257" cy="875885"/>
          </a:xfrm>
        </p:spPr>
        <p:txBody>
          <a:bodyPr>
            <a:normAutofit/>
          </a:bodyPr>
          <a:lstStyle>
            <a:lvl1pPr>
              <a:lnSpc>
                <a:spcPct val="100000"/>
              </a:lnSpc>
              <a:spcBef>
                <a:spcPts val="0"/>
              </a:spcBef>
              <a:defRPr sz="2400" b="0" i="0" cap="all"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p:txBody>
      </p:sp>
      <p:sp>
        <p:nvSpPr>
          <p:cNvPr id="69" name="Text Placeholder 331"/>
          <p:cNvSpPr>
            <a:spLocks noGrp="1"/>
          </p:cNvSpPr>
          <p:nvPr>
            <p:ph type="body" sz="quarter" idx="14"/>
          </p:nvPr>
        </p:nvSpPr>
        <p:spPr>
          <a:xfrm>
            <a:off x="5418667" y="4927600"/>
            <a:ext cx="3065762" cy="995705"/>
          </a:xfrm>
        </p:spPr>
        <p:txBody>
          <a:bodyPr anchor="b"/>
          <a:lstStyle>
            <a:lvl1pPr algn="r">
              <a:lnSpc>
                <a:spcPct val="100000"/>
              </a:lnSpc>
              <a:defRPr sz="1500" b="0" i="0" baseline="0">
                <a:solidFill>
                  <a:schemeClr val="tx1"/>
                </a:solidFill>
                <a:latin typeface="Arial"/>
                <a:cs typeface="Arial"/>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a:p>
            <a:pPr lvl="1"/>
            <a:r>
              <a:rPr lang="en-US"/>
              <a:t>Second level</a:t>
            </a:r>
          </a:p>
        </p:txBody>
      </p:sp>
      <p:sp>
        <p:nvSpPr>
          <p:cNvPr id="65" name="Rectangle 1028"/>
          <p:cNvSpPr>
            <a:spLocks noGrp="1" noChangeArrowheads="1"/>
          </p:cNvSpPr>
          <p:nvPr>
            <p:ph type="dt" sz="half" idx="15"/>
          </p:nvPr>
        </p:nvSpPr>
        <p:spPr>
          <a:xfrm>
            <a:off x="5932488" y="5975350"/>
            <a:ext cx="2552700" cy="306388"/>
          </a:xfrm>
        </p:spPr>
        <p:txBody>
          <a:bodyPr rIns="0"/>
          <a:lstStyle>
            <a:lvl1pPr algn="r">
              <a:defRPr>
                <a:solidFill>
                  <a:schemeClr val="tx1"/>
                </a:solidFill>
                <a:cs typeface="Arial" charset="0"/>
              </a:defRPr>
            </a:lvl1pPr>
          </a:lstStyle>
          <a:p>
            <a:endParaRPr lang="en-US">
              <a:solidFill>
                <a:srgbClr val="021F43"/>
              </a:solidFill>
            </a:endParaRPr>
          </a:p>
        </p:txBody>
      </p:sp>
    </p:spTree>
    <p:extLst>
      <p:ext uri="{BB962C8B-B14F-4D97-AF65-F5344CB8AC3E}">
        <p14:creationId xmlns:p14="http://schemas.microsoft.com/office/powerpoint/2010/main" val="26855715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ark Blue Title Slide">
    <p:spTree>
      <p:nvGrpSpPr>
        <p:cNvPr id="1" name=""/>
        <p:cNvGrpSpPr/>
        <p:nvPr/>
      </p:nvGrpSpPr>
      <p:grpSpPr>
        <a:xfrm>
          <a:off x="0" y="0"/>
          <a:ext cx="0" cy="0"/>
          <a:chOff x="0" y="0"/>
          <a:chExt cx="0" cy="0"/>
        </a:xfrm>
      </p:grpSpPr>
      <p:sp>
        <p:nvSpPr>
          <p:cNvPr id="5"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6"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7"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8"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9" name="Freeform 1098"/>
          <p:cNvSpPr>
            <a:spLocks/>
          </p:cNvSpPr>
          <p:nvPr/>
        </p:nvSpPr>
        <p:spPr bwMode="auto">
          <a:xfrm>
            <a:off x="487363" y="617538"/>
            <a:ext cx="3175"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10" name="Freeform 1115"/>
          <p:cNvSpPr>
            <a:spLocks/>
          </p:cNvSpPr>
          <p:nvPr/>
        </p:nvSpPr>
        <p:spPr bwMode="auto">
          <a:xfrm>
            <a:off x="458788" y="473075"/>
            <a:ext cx="3175"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11" name="Freeform 1120"/>
          <p:cNvSpPr>
            <a:spLocks/>
          </p:cNvSpPr>
          <p:nvPr/>
        </p:nvSpPr>
        <p:spPr bwMode="auto">
          <a:xfrm>
            <a:off x="458788" y="463550"/>
            <a:ext cx="3175"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12" name="Freeform 1134"/>
          <p:cNvSpPr>
            <a:spLocks/>
          </p:cNvSpPr>
          <p:nvPr/>
        </p:nvSpPr>
        <p:spPr bwMode="auto">
          <a:xfrm>
            <a:off x="703263" y="514350"/>
            <a:ext cx="3175"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13" name="Freeform 1141"/>
          <p:cNvSpPr>
            <a:spLocks/>
          </p:cNvSpPr>
          <p:nvPr/>
        </p:nvSpPr>
        <p:spPr bwMode="auto">
          <a:xfrm>
            <a:off x="706438" y="479425"/>
            <a:ext cx="1587"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14" name="Freeform 1148"/>
          <p:cNvSpPr>
            <a:spLocks/>
          </p:cNvSpPr>
          <p:nvPr/>
        </p:nvSpPr>
        <p:spPr bwMode="auto">
          <a:xfrm>
            <a:off x="693738" y="460375"/>
            <a:ext cx="3175"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15" name="Freeform 1150"/>
          <p:cNvSpPr>
            <a:spLocks/>
          </p:cNvSpPr>
          <p:nvPr/>
        </p:nvSpPr>
        <p:spPr bwMode="auto">
          <a:xfrm>
            <a:off x="684213" y="447675"/>
            <a:ext cx="1587"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16" name="Freeform 1152"/>
          <p:cNvSpPr>
            <a:spLocks/>
          </p:cNvSpPr>
          <p:nvPr/>
        </p:nvSpPr>
        <p:spPr bwMode="auto">
          <a:xfrm>
            <a:off x="684213" y="447675"/>
            <a:ext cx="3175"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17" name="Freeform 1154"/>
          <p:cNvSpPr>
            <a:spLocks/>
          </p:cNvSpPr>
          <p:nvPr/>
        </p:nvSpPr>
        <p:spPr bwMode="auto">
          <a:xfrm>
            <a:off x="665163" y="43497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18" name="Freeform 1156"/>
          <p:cNvSpPr>
            <a:spLocks/>
          </p:cNvSpPr>
          <p:nvPr/>
        </p:nvSpPr>
        <p:spPr bwMode="auto">
          <a:xfrm>
            <a:off x="665163" y="431800"/>
            <a:ext cx="3175"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19" name="Freeform 1163"/>
          <p:cNvSpPr>
            <a:spLocks/>
          </p:cNvSpPr>
          <p:nvPr/>
        </p:nvSpPr>
        <p:spPr bwMode="auto">
          <a:xfrm>
            <a:off x="611188" y="415925"/>
            <a:ext cx="6350"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20" name="Freeform 1172"/>
          <p:cNvSpPr>
            <a:spLocks/>
          </p:cNvSpPr>
          <p:nvPr/>
        </p:nvSpPr>
        <p:spPr bwMode="auto">
          <a:xfrm>
            <a:off x="582613" y="476250"/>
            <a:ext cx="3175"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21" name="Freeform 1177"/>
          <p:cNvSpPr>
            <a:spLocks/>
          </p:cNvSpPr>
          <p:nvPr/>
        </p:nvSpPr>
        <p:spPr bwMode="auto">
          <a:xfrm>
            <a:off x="557213" y="534988"/>
            <a:ext cx="3175"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22" name="Freeform 1180"/>
          <p:cNvSpPr>
            <a:spLocks/>
          </p:cNvSpPr>
          <p:nvPr/>
        </p:nvSpPr>
        <p:spPr bwMode="auto">
          <a:xfrm>
            <a:off x="560388" y="530225"/>
            <a:ext cx="3175"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23"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24"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25"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26" name="Freeform 1210"/>
          <p:cNvSpPr>
            <a:spLocks/>
          </p:cNvSpPr>
          <p:nvPr/>
        </p:nvSpPr>
        <p:spPr bwMode="auto">
          <a:xfrm>
            <a:off x="595313" y="557213"/>
            <a:ext cx="3175"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27" name="Freeform 1214"/>
          <p:cNvSpPr>
            <a:spLocks/>
          </p:cNvSpPr>
          <p:nvPr/>
        </p:nvSpPr>
        <p:spPr bwMode="auto">
          <a:xfrm>
            <a:off x="595313" y="557213"/>
            <a:ext cx="3175"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28"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29"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30"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31" name="Freeform 1221"/>
          <p:cNvSpPr>
            <a:spLocks/>
          </p:cNvSpPr>
          <p:nvPr/>
        </p:nvSpPr>
        <p:spPr bwMode="auto">
          <a:xfrm>
            <a:off x="731838" y="541338"/>
            <a:ext cx="3175"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32" name="Freeform 1234"/>
          <p:cNvSpPr>
            <a:spLocks/>
          </p:cNvSpPr>
          <p:nvPr/>
        </p:nvSpPr>
        <p:spPr bwMode="auto">
          <a:xfrm>
            <a:off x="722313" y="550863"/>
            <a:ext cx="3175"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33"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34"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35" name="Freeform 1240"/>
          <p:cNvSpPr>
            <a:spLocks/>
          </p:cNvSpPr>
          <p:nvPr/>
        </p:nvSpPr>
        <p:spPr bwMode="auto">
          <a:xfrm>
            <a:off x="728663" y="541338"/>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36" name="Freeform 1243"/>
          <p:cNvSpPr>
            <a:spLocks/>
          </p:cNvSpPr>
          <p:nvPr/>
        </p:nvSpPr>
        <p:spPr bwMode="auto">
          <a:xfrm>
            <a:off x="728663" y="538163"/>
            <a:ext cx="3175"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37" name="Freeform 1246"/>
          <p:cNvSpPr>
            <a:spLocks/>
          </p:cNvSpPr>
          <p:nvPr/>
        </p:nvSpPr>
        <p:spPr bwMode="auto">
          <a:xfrm>
            <a:off x="725488" y="547688"/>
            <a:ext cx="3175"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38" name="Freeform 1250"/>
          <p:cNvSpPr>
            <a:spLocks/>
          </p:cNvSpPr>
          <p:nvPr/>
        </p:nvSpPr>
        <p:spPr bwMode="auto">
          <a:xfrm>
            <a:off x="731838" y="53022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39" name="Freeform 1252"/>
          <p:cNvSpPr>
            <a:spLocks/>
          </p:cNvSpPr>
          <p:nvPr/>
        </p:nvSpPr>
        <p:spPr bwMode="auto">
          <a:xfrm>
            <a:off x="731838" y="527050"/>
            <a:ext cx="3175"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40" name="Freeform 1255"/>
          <p:cNvSpPr>
            <a:spLocks/>
          </p:cNvSpPr>
          <p:nvPr/>
        </p:nvSpPr>
        <p:spPr bwMode="auto">
          <a:xfrm>
            <a:off x="712788" y="550863"/>
            <a:ext cx="3175"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41"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42"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43"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44" name="Freeform 1269"/>
          <p:cNvSpPr>
            <a:spLocks/>
          </p:cNvSpPr>
          <p:nvPr/>
        </p:nvSpPr>
        <p:spPr bwMode="auto">
          <a:xfrm>
            <a:off x="728663" y="530225"/>
            <a:ext cx="3175"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45"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46"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47"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48"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49"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50"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51" name="Freeform 1277"/>
          <p:cNvSpPr>
            <a:spLocks/>
          </p:cNvSpPr>
          <p:nvPr/>
        </p:nvSpPr>
        <p:spPr bwMode="auto">
          <a:xfrm>
            <a:off x="728663" y="523875"/>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52" name="Freeform 1287"/>
          <p:cNvSpPr>
            <a:spLocks/>
          </p:cNvSpPr>
          <p:nvPr/>
        </p:nvSpPr>
        <p:spPr bwMode="auto">
          <a:xfrm>
            <a:off x="719138" y="514350"/>
            <a:ext cx="3175"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53" name="Freeform 1290"/>
          <p:cNvSpPr>
            <a:spLocks/>
          </p:cNvSpPr>
          <p:nvPr/>
        </p:nvSpPr>
        <p:spPr bwMode="auto">
          <a:xfrm>
            <a:off x="719138" y="517525"/>
            <a:ext cx="3175"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21F43"/>
              </a:solidFill>
            </a:endParaRPr>
          </a:p>
        </p:txBody>
      </p:sp>
      <p:sp>
        <p:nvSpPr>
          <p:cNvPr id="54"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55"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56"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57"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58"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59"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60"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sp>
        <p:nvSpPr>
          <p:cNvPr id="61"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21F43"/>
              </a:solidFill>
            </a:endParaRPr>
          </a:p>
        </p:txBody>
      </p:sp>
      <p:pic>
        <p:nvPicPr>
          <p:cNvPr id="62" name="Picture 6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250" y="4687888"/>
            <a:ext cx="488315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Rectangle 63"/>
          <p:cNvSpPr>
            <a:spLocks noChangeArrowheads="1"/>
          </p:cNvSpPr>
          <p:nvPr/>
        </p:nvSpPr>
        <p:spPr bwMode="auto">
          <a:xfrm>
            <a:off x="0" y="4302125"/>
            <a:ext cx="9144000" cy="176213"/>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solidFill>
                <a:prstClr val="white"/>
              </a:solidFill>
            </a:endParaRPr>
          </a:p>
        </p:txBody>
      </p:sp>
      <p:sp>
        <p:nvSpPr>
          <p:cNvPr id="330" name="Title 329"/>
          <p:cNvSpPr>
            <a:spLocks noGrp="1"/>
          </p:cNvSpPr>
          <p:nvPr>
            <p:ph type="title"/>
          </p:nvPr>
        </p:nvSpPr>
        <p:spPr>
          <a:xfrm>
            <a:off x="1396005" y="1189789"/>
            <a:ext cx="7039470" cy="1822161"/>
          </a:xfrm>
        </p:spPr>
        <p:txBody>
          <a:bodyPr anchor="b"/>
          <a:lstStyle>
            <a:lvl1pPr>
              <a:lnSpc>
                <a:spcPct val="100000"/>
              </a:lnSpc>
              <a:spcBef>
                <a:spcPts val="0"/>
              </a:spcBef>
              <a:defRPr sz="3600" b="1" baseline="0">
                <a:solidFill>
                  <a:srgbClr val="021F43"/>
                </a:solidFill>
              </a:defRPr>
            </a:lvl1pPr>
          </a:lstStyle>
          <a:p>
            <a:r>
              <a:rPr lang="en-US"/>
              <a:t>Click to edit Master title style</a:t>
            </a:r>
            <a:endParaRPr lang="en-US" dirty="0"/>
          </a:p>
        </p:txBody>
      </p:sp>
      <p:sp>
        <p:nvSpPr>
          <p:cNvPr id="332" name="Text Placeholder 331"/>
          <p:cNvSpPr>
            <a:spLocks noGrp="1"/>
          </p:cNvSpPr>
          <p:nvPr>
            <p:ph type="body" sz="quarter" idx="13"/>
          </p:nvPr>
        </p:nvSpPr>
        <p:spPr>
          <a:xfrm>
            <a:off x="1408676" y="3000005"/>
            <a:ext cx="7026799" cy="1211048"/>
          </a:xfrm>
        </p:spPr>
        <p:txBody>
          <a:bodyPr>
            <a:normAutofit/>
          </a:bodyPr>
          <a:lstStyle>
            <a:lvl1pPr>
              <a:lnSpc>
                <a:spcPct val="100000"/>
              </a:lnSpc>
              <a:spcBef>
                <a:spcPts val="0"/>
              </a:spcBef>
              <a:defRPr sz="2400" b="0" i="0" cap="all" baseline="0">
                <a:solidFill>
                  <a:srgbClr val="021F43"/>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p:txBody>
      </p:sp>
      <p:sp>
        <p:nvSpPr>
          <p:cNvPr id="69" name="Text Placeholder 331"/>
          <p:cNvSpPr>
            <a:spLocks noGrp="1"/>
          </p:cNvSpPr>
          <p:nvPr>
            <p:ph type="body" sz="quarter" idx="14"/>
          </p:nvPr>
        </p:nvSpPr>
        <p:spPr>
          <a:xfrm>
            <a:off x="5469467" y="4910668"/>
            <a:ext cx="2966008" cy="1012638"/>
          </a:xfrm>
        </p:spPr>
        <p:txBody>
          <a:bodyPr anchor="b"/>
          <a:lstStyle>
            <a:lvl1pPr algn="r">
              <a:lnSpc>
                <a:spcPct val="100000"/>
              </a:lnSpc>
              <a:defRPr sz="1500" b="0" i="0" baseline="0">
                <a:solidFill>
                  <a:schemeClr val="tx1"/>
                </a:solidFill>
                <a:latin typeface="Arial"/>
                <a:cs typeface="Arial"/>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a:p>
            <a:pPr lvl="1"/>
            <a:r>
              <a:rPr lang="en-US"/>
              <a:t>Second level</a:t>
            </a:r>
          </a:p>
        </p:txBody>
      </p:sp>
      <p:sp>
        <p:nvSpPr>
          <p:cNvPr id="64" name="Rectangle 1028"/>
          <p:cNvSpPr>
            <a:spLocks noGrp="1" noChangeArrowheads="1"/>
          </p:cNvSpPr>
          <p:nvPr>
            <p:ph type="dt" sz="half" idx="15"/>
          </p:nvPr>
        </p:nvSpPr>
        <p:spPr>
          <a:xfrm>
            <a:off x="5716588" y="5975350"/>
            <a:ext cx="2719387" cy="306388"/>
          </a:xfrm>
        </p:spPr>
        <p:txBody>
          <a:bodyPr rIns="0"/>
          <a:lstStyle>
            <a:lvl1pPr algn="r">
              <a:defRPr>
                <a:solidFill>
                  <a:schemeClr val="tx1"/>
                </a:solidFill>
                <a:cs typeface="Arial" charset="0"/>
              </a:defRPr>
            </a:lvl1pPr>
          </a:lstStyle>
          <a:p>
            <a:endParaRPr lang="en-US">
              <a:solidFill>
                <a:srgbClr val="021F43"/>
              </a:solidFill>
            </a:endParaRPr>
          </a:p>
        </p:txBody>
      </p:sp>
    </p:spTree>
    <p:extLst>
      <p:ext uri="{BB962C8B-B14F-4D97-AF65-F5344CB8AC3E}">
        <p14:creationId xmlns:p14="http://schemas.microsoft.com/office/powerpoint/2010/main" val="2162651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ight Photo Title Slide">
    <p:spTree>
      <p:nvGrpSpPr>
        <p:cNvPr id="1" name=""/>
        <p:cNvGrpSpPr/>
        <p:nvPr/>
      </p:nvGrpSpPr>
      <p:grpSpPr>
        <a:xfrm>
          <a:off x="0" y="0"/>
          <a:ext cx="0" cy="0"/>
          <a:chOff x="0" y="0"/>
          <a:chExt cx="0" cy="0"/>
        </a:xfrm>
      </p:grpSpPr>
      <p:sp>
        <p:nvSpPr>
          <p:cNvPr id="6" name="Rectangle 5"/>
          <p:cNvSpPr>
            <a:spLocks noChangeArrowheads="1"/>
          </p:cNvSpPr>
          <p:nvPr/>
        </p:nvSpPr>
        <p:spPr bwMode="auto">
          <a:xfrm>
            <a:off x="0" y="4362450"/>
            <a:ext cx="9144000" cy="2495550"/>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solidFill>
                <a:prstClr val="white"/>
              </a:solidFill>
            </a:endParaRPr>
          </a:p>
        </p:txBody>
      </p:sp>
      <p:sp>
        <p:nvSpPr>
          <p:cNvPr id="7" name="Rectangle 6"/>
          <p:cNvSpPr>
            <a:spLocks noChangeArrowheads="1"/>
          </p:cNvSpPr>
          <p:nvPr/>
        </p:nvSpPr>
        <p:spPr bwMode="auto">
          <a:xfrm>
            <a:off x="0" y="4302125"/>
            <a:ext cx="9144000" cy="176213"/>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solidFill>
                <a:prstClr val="white"/>
              </a:solidFill>
            </a:endParaRPr>
          </a:p>
        </p:txBody>
      </p:sp>
      <p:grpSp>
        <p:nvGrpSpPr>
          <p:cNvPr id="8" name="Group 7"/>
          <p:cNvGrpSpPr>
            <a:grpSpLocks/>
          </p:cNvGrpSpPr>
          <p:nvPr/>
        </p:nvGrpSpPr>
        <p:grpSpPr bwMode="auto">
          <a:xfrm>
            <a:off x="265113" y="4540250"/>
            <a:ext cx="4321175" cy="876300"/>
            <a:chOff x="264890" y="4539871"/>
            <a:chExt cx="4321263" cy="876905"/>
          </a:xfrm>
        </p:grpSpPr>
        <p:pic>
          <p:nvPicPr>
            <p:cNvPr id="9" name="Picture 8" descr="reverse.png"/>
            <p:cNvPicPr>
              <a:picLocks noChangeAspect="1"/>
            </p:cNvPicPr>
            <p:nvPr/>
          </p:nvPicPr>
          <p:blipFill>
            <a:blip r:embed="rId2">
              <a:extLst>
                <a:ext uri="{28A0092B-C50C-407E-A947-70E740481C1C}">
                  <a14:useLocalDpi xmlns:a14="http://schemas.microsoft.com/office/drawing/2010/main" val="0"/>
                </a:ext>
              </a:extLst>
            </a:blip>
            <a:srcRect l="22154" t="27124" b="28558"/>
            <a:stretch>
              <a:fillRect/>
            </a:stretch>
          </p:blipFill>
          <p:spPr bwMode="auto">
            <a:xfrm>
              <a:off x="1200795" y="4789714"/>
              <a:ext cx="3385358"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NEW-WHITE-GRADIENT-GLOBES.png"/>
            <p:cNvPicPr>
              <a:picLocks noChangeAspect="1"/>
            </p:cNvPicPr>
            <p:nvPr/>
          </p:nvPicPr>
          <p:blipFill>
            <a:blip r:embed="rId3">
              <a:extLst>
                <a:ext uri="{28A0092B-C50C-407E-A947-70E740481C1C}">
                  <a14:useLocalDpi xmlns:a14="http://schemas.microsoft.com/office/drawing/2010/main" val="0"/>
                </a:ext>
              </a:extLst>
            </a:blip>
            <a:srcRect b="4430"/>
            <a:stretch>
              <a:fillRect/>
            </a:stretch>
          </p:blipFill>
          <p:spPr bwMode="auto">
            <a:xfrm>
              <a:off x="264890" y="4539871"/>
              <a:ext cx="935905" cy="87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Picture Placeholder 2"/>
          <p:cNvSpPr>
            <a:spLocks noGrp="1"/>
          </p:cNvSpPr>
          <p:nvPr>
            <p:ph type="pic" sz="quarter" idx="15"/>
          </p:nvPr>
        </p:nvSpPr>
        <p:spPr>
          <a:xfrm>
            <a:off x="0" y="0"/>
            <a:ext cx="9144000" cy="4299185"/>
          </a:xfrm>
        </p:spPr>
        <p:txBody>
          <a:bodyPr>
            <a:normAutofit/>
          </a:bodyPr>
          <a:lstStyle>
            <a:lvl1pPr>
              <a:defRPr baseline="0"/>
            </a:lvl1pPr>
          </a:lstStyle>
          <a:p>
            <a:pPr lvl="0"/>
            <a:r>
              <a:rPr lang="en-US" noProof="0"/>
              <a:t>Click icon to add picture</a:t>
            </a:r>
            <a:endParaRPr lang="en-US" noProof="0" dirty="0"/>
          </a:p>
        </p:txBody>
      </p:sp>
      <p:sp>
        <p:nvSpPr>
          <p:cNvPr id="17" name="Title 329"/>
          <p:cNvSpPr>
            <a:spLocks noGrp="1"/>
          </p:cNvSpPr>
          <p:nvPr>
            <p:ph type="title"/>
          </p:nvPr>
        </p:nvSpPr>
        <p:spPr>
          <a:xfrm>
            <a:off x="1273363" y="5293895"/>
            <a:ext cx="7323485" cy="387684"/>
          </a:xfrm>
        </p:spPr>
        <p:txBody>
          <a:bodyPr/>
          <a:lstStyle>
            <a:lvl1pPr>
              <a:defRPr sz="2000" b="1" cap="none" baseline="0">
                <a:solidFill>
                  <a:srgbClr val="FFFFFF"/>
                </a:solidFill>
              </a:defRPr>
            </a:lvl1pPr>
          </a:lstStyle>
          <a:p>
            <a:r>
              <a:rPr lang="en-US"/>
              <a:t>Click to edit Master title style</a:t>
            </a:r>
            <a:endParaRPr lang="en-US" dirty="0"/>
          </a:p>
        </p:txBody>
      </p:sp>
      <p:sp>
        <p:nvSpPr>
          <p:cNvPr id="18" name="Text Placeholder 331"/>
          <p:cNvSpPr>
            <a:spLocks noGrp="1"/>
          </p:cNvSpPr>
          <p:nvPr>
            <p:ph type="body" sz="quarter" idx="13"/>
          </p:nvPr>
        </p:nvSpPr>
        <p:spPr>
          <a:xfrm>
            <a:off x="1273363" y="5708315"/>
            <a:ext cx="7335420" cy="326312"/>
          </a:xfrm>
        </p:spPr>
        <p:txBody>
          <a:bodyPr anchor="ctr">
            <a:normAutofit/>
          </a:bodyPr>
          <a:lstStyle>
            <a:lvl1pPr>
              <a:lnSpc>
                <a:spcPct val="100000"/>
              </a:lnSpc>
              <a:defRPr sz="1800" b="0" i="0" cap="none"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p:txBody>
      </p:sp>
      <p:sp>
        <p:nvSpPr>
          <p:cNvPr id="20" name="Text Placeholder 331"/>
          <p:cNvSpPr>
            <a:spLocks noGrp="1"/>
          </p:cNvSpPr>
          <p:nvPr>
            <p:ph type="body" sz="quarter" idx="14"/>
          </p:nvPr>
        </p:nvSpPr>
        <p:spPr>
          <a:xfrm>
            <a:off x="1273363" y="6055895"/>
            <a:ext cx="4373402" cy="468382"/>
          </a:xfrm>
        </p:spPr>
        <p:txBody>
          <a:bodyPr anchor="b"/>
          <a:lstStyle>
            <a:lvl1pPr algn="l">
              <a:lnSpc>
                <a:spcPct val="100000"/>
              </a:lnSpc>
              <a:defRPr sz="1300" b="0" i="0" baseline="0">
                <a:solidFill>
                  <a:srgbClr val="FFFFFF"/>
                </a:solidFill>
                <a:latin typeface="Arial"/>
                <a:cs typeface="Arial"/>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a:p>
            <a:pPr lvl="1"/>
            <a:r>
              <a:rPr lang="en-US"/>
              <a:t>Second level</a:t>
            </a:r>
          </a:p>
        </p:txBody>
      </p:sp>
      <p:sp>
        <p:nvSpPr>
          <p:cNvPr id="11" name="Rectangle 1028"/>
          <p:cNvSpPr>
            <a:spLocks noGrp="1" noChangeArrowheads="1"/>
          </p:cNvSpPr>
          <p:nvPr>
            <p:ph type="dt" sz="half" idx="16"/>
          </p:nvPr>
        </p:nvSpPr>
        <p:spPr>
          <a:xfrm>
            <a:off x="5854700" y="6161088"/>
            <a:ext cx="2744788" cy="363537"/>
          </a:xfrm>
        </p:spPr>
        <p:txBody>
          <a:bodyPr rIns="0" anchor="b"/>
          <a:lstStyle>
            <a:lvl1pPr algn="r">
              <a:defRPr sz="1300">
                <a:solidFill>
                  <a:srgbClr val="FFFFFF"/>
                </a:solidFill>
                <a:cs typeface="Arial" charset="0"/>
              </a:defRPr>
            </a:lvl1pPr>
          </a:lstStyle>
          <a:p>
            <a:endParaRPr lang="en-US"/>
          </a:p>
        </p:txBody>
      </p:sp>
    </p:spTree>
    <p:extLst>
      <p:ext uri="{BB962C8B-B14F-4D97-AF65-F5344CB8AC3E}">
        <p14:creationId xmlns:p14="http://schemas.microsoft.com/office/powerpoint/2010/main" val="3252830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4" name="Rectangle 9"/>
          <p:cNvSpPr>
            <a:spLocks noChangeArrowheads="1"/>
          </p:cNvSpPr>
          <p:nvPr/>
        </p:nvSpPr>
        <p:spPr bwMode="auto">
          <a:xfrm>
            <a:off x="0" y="1100138"/>
            <a:ext cx="9144000" cy="176212"/>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dirty="0">
              <a:solidFill>
                <a:prstClr val="white"/>
              </a:solidFill>
            </a:endParaRPr>
          </a:p>
        </p:txBody>
      </p:sp>
      <p:sp>
        <p:nvSpPr>
          <p:cNvPr id="2" name="Title 1"/>
          <p:cNvSpPr>
            <a:spLocks noGrp="1"/>
          </p:cNvSpPr>
          <p:nvPr>
            <p:ph type="title"/>
          </p:nvPr>
        </p:nvSpPr>
        <p:spPr>
          <a:xfrm>
            <a:off x="356934" y="301626"/>
            <a:ext cx="8462029" cy="756707"/>
          </a:xfrm>
        </p:spPr>
        <p:txBody>
          <a:bodyPr anchor="b"/>
          <a:lstStyle>
            <a:lvl1pPr>
              <a:defRPr sz="2200" b="0" i="0">
                <a:solidFill>
                  <a:schemeClr val="tx1"/>
                </a:solidFill>
              </a:defRPr>
            </a:lvl1pPr>
          </a:lstStyle>
          <a:p>
            <a:r>
              <a:rPr lang="en-US"/>
              <a:t>Click to edit Master title style</a:t>
            </a:r>
            <a:endParaRPr lang="en-US" dirty="0"/>
          </a:p>
        </p:txBody>
      </p:sp>
      <p:sp>
        <p:nvSpPr>
          <p:cNvPr id="7" name="Text Placeholder 6"/>
          <p:cNvSpPr>
            <a:spLocks noGrp="1"/>
          </p:cNvSpPr>
          <p:nvPr>
            <p:ph type="body" sz="quarter" idx="13"/>
          </p:nvPr>
        </p:nvSpPr>
        <p:spPr>
          <a:xfrm>
            <a:off x="349250" y="1598613"/>
            <a:ext cx="8477250" cy="4613804"/>
          </a:xfrm>
        </p:spPr>
        <p:txBody>
          <a:bodyPr>
            <a:normAutofit/>
          </a:bodyPr>
          <a:lstStyle>
            <a:lvl1pPr>
              <a:lnSpc>
                <a:spcPct val="100000"/>
              </a:lnSpc>
              <a:spcBef>
                <a:spcPts val="2400"/>
              </a:spcBef>
              <a:tabLst>
                <a:tab pos="8402638" algn="r"/>
              </a:tabLst>
              <a:defRPr lang="en-US" sz="1600" baseline="0" smtClean="0"/>
            </a:lvl1pPr>
          </a:lstStyle>
          <a:p>
            <a:pPr lvl="0"/>
            <a:r>
              <a:rPr lang="en-US"/>
              <a:t>Click to edit Master text styles</a:t>
            </a:r>
          </a:p>
        </p:txBody>
      </p:sp>
      <p:sp>
        <p:nvSpPr>
          <p:cNvPr id="5" name="Slide Number Placeholder 3"/>
          <p:cNvSpPr>
            <a:spLocks noGrp="1"/>
          </p:cNvSpPr>
          <p:nvPr>
            <p:ph type="sldNum" sz="quarter" idx="14"/>
          </p:nvPr>
        </p:nvSpPr>
        <p:spPr/>
        <p:txBody>
          <a:bodyPr/>
          <a:lstStyle>
            <a:lvl1pPr>
              <a:defRPr/>
            </a:lvl1pPr>
          </a:lstStyle>
          <a:p>
            <a:fld id="{BC760B9F-94B6-48F9-9CAF-FD4E51F2A4B3}" type="slidenum">
              <a:rPr lang="en-US"/>
              <a:pPr/>
              <a:t>‹#›</a:t>
            </a:fld>
            <a:endParaRPr lang="en-US" dirty="0"/>
          </a:p>
        </p:txBody>
      </p:sp>
      <p:sp>
        <p:nvSpPr>
          <p:cNvPr id="6" name="Footer Placeholder 4"/>
          <p:cNvSpPr>
            <a:spLocks noGrp="1"/>
          </p:cNvSpPr>
          <p:nvPr>
            <p:ph type="ftr" sz="quarter" idx="15"/>
          </p:nvPr>
        </p:nvSpPr>
        <p:spPr/>
        <p:txBody>
          <a:bodyPr/>
          <a:lstStyle>
            <a:lvl1pPr>
              <a:defRPr/>
            </a:lvl1pPr>
          </a:lstStyle>
          <a:p>
            <a:pPr>
              <a:defRPr/>
            </a:pPr>
            <a:r>
              <a:rPr lang="en-US" dirty="0"/>
              <a:t>Presentation Title</a:t>
            </a:r>
          </a:p>
        </p:txBody>
      </p:sp>
    </p:spTree>
    <p:extLst>
      <p:ext uri="{BB962C8B-B14F-4D97-AF65-F5344CB8AC3E}">
        <p14:creationId xmlns:p14="http://schemas.microsoft.com/office/powerpoint/2010/main" val="4251947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Main Text">
    <p:bg>
      <p:bgPr>
        <a:solidFill>
          <a:schemeClr val="bg1"/>
        </a:solidFill>
        <a:effectLst/>
      </p:bgPr>
    </p:bg>
    <p:spTree>
      <p:nvGrpSpPr>
        <p:cNvPr id="1" name=""/>
        <p:cNvGrpSpPr/>
        <p:nvPr/>
      </p:nvGrpSpPr>
      <p:grpSpPr>
        <a:xfrm>
          <a:off x="0" y="0"/>
          <a:ext cx="0" cy="0"/>
          <a:chOff x="0" y="0"/>
          <a:chExt cx="0" cy="0"/>
        </a:xfrm>
      </p:grpSpPr>
      <p:sp>
        <p:nvSpPr>
          <p:cNvPr id="8" name="Content Placeholder 8"/>
          <p:cNvSpPr>
            <a:spLocks noGrp="1"/>
          </p:cNvSpPr>
          <p:nvPr>
            <p:ph sz="quarter" idx="16"/>
          </p:nvPr>
        </p:nvSpPr>
        <p:spPr>
          <a:xfrm>
            <a:off x="356616" y="1463040"/>
            <a:ext cx="8478837" cy="4617720"/>
          </a:xfrm>
        </p:spPr>
        <p:txBody>
          <a:bodyPr/>
          <a:lstStyle>
            <a:lvl1pPr marL="285750" indent="-285750" algn="just">
              <a:lnSpc>
                <a:spcPct val="100000"/>
              </a:lnSpc>
              <a:spcBef>
                <a:spcPts val="0"/>
              </a:spcBef>
              <a:buFont typeface="Arial" panose="020B0604020202020204" pitchFamily="34" charset="0"/>
              <a:buChar char="•"/>
              <a:defRPr/>
            </a:lvl1pPr>
            <a:lvl2pPr marL="287338" indent="-285750" algn="just">
              <a:lnSpc>
                <a:spcPct val="100000"/>
              </a:lnSpc>
              <a:spcBef>
                <a:spcPts val="0"/>
              </a:spcBef>
              <a:buClr>
                <a:schemeClr val="tx1"/>
              </a:buClr>
              <a:buFont typeface="Arial" panose="020B0604020202020204" pitchFamily="34" charset="0"/>
              <a:buChar char="•"/>
              <a:defRPr/>
            </a:lvl2pPr>
            <a:lvl3pPr marL="576263" indent="-285750" algn="just">
              <a:lnSpc>
                <a:spcPct val="100000"/>
              </a:lnSpc>
              <a:spcBef>
                <a:spcPts val="0"/>
              </a:spcBef>
              <a:buClr>
                <a:schemeClr val="tx1"/>
              </a:buClr>
              <a:buFont typeface="Arial" panose="020B0604020202020204" pitchFamily="34" charset="0"/>
              <a:buChar char="-"/>
              <a:defRPr sz="1400"/>
            </a:lvl3pPr>
            <a:lvl4pPr marL="855663" indent="-285750">
              <a:buFont typeface="Arial" panose="020B0604020202020204" pitchFamily="34" charset="0"/>
              <a:buChar char="◦"/>
              <a:defRPr sz="1400" baseline="0"/>
            </a:lvl4pPr>
          </a:lstStyle>
          <a:p>
            <a:pPr lvl="0"/>
            <a:r>
              <a:rPr lang="en-US"/>
              <a:t>Click to edit Master text styles</a:t>
            </a:r>
          </a:p>
          <a:p>
            <a:pPr lvl="1"/>
            <a:r>
              <a:rPr lang="en-US"/>
              <a:t>Second level</a:t>
            </a:r>
          </a:p>
          <a:p>
            <a:pPr lvl="2"/>
            <a:r>
              <a:rPr lang="en-US"/>
              <a:t>Third level</a:t>
            </a:r>
          </a:p>
        </p:txBody>
      </p:sp>
      <p:sp>
        <p:nvSpPr>
          <p:cNvPr id="4" name="Rectangle 9"/>
          <p:cNvSpPr>
            <a:spLocks noChangeArrowheads="1"/>
          </p:cNvSpPr>
          <p:nvPr/>
        </p:nvSpPr>
        <p:spPr bwMode="auto">
          <a:xfrm>
            <a:off x="0" y="1100138"/>
            <a:ext cx="9144000" cy="176212"/>
          </a:xfrm>
          <a:prstGeom prst="rect">
            <a:avLst/>
          </a:prstGeom>
          <a:solidFill>
            <a:srgbClr val="00ADE4"/>
          </a:solidFill>
          <a:ln>
            <a:noFill/>
          </a:ln>
        </p:spPr>
        <p:txBody>
          <a:bodyPr/>
          <a:lstStyle/>
          <a:p>
            <a:pPr marL="115888" indent="-115888">
              <a:spcBef>
                <a:spcPct val="50000"/>
              </a:spcBef>
              <a:buFontTx/>
              <a:buChar char="•"/>
            </a:pPr>
            <a:endParaRPr lang="en-US" sz="1300" b="0">
              <a:solidFill>
                <a:srgbClr val="021F43"/>
              </a:solidFill>
              <a:latin typeface="Arial"/>
            </a:endParaRPr>
          </a:p>
        </p:txBody>
      </p:sp>
      <p:sp>
        <p:nvSpPr>
          <p:cNvPr id="2" name="Title 1"/>
          <p:cNvSpPr>
            <a:spLocks noGrp="1"/>
          </p:cNvSpPr>
          <p:nvPr>
            <p:ph type="title"/>
          </p:nvPr>
        </p:nvSpPr>
        <p:spPr>
          <a:xfrm>
            <a:off x="356934" y="301626"/>
            <a:ext cx="8462029" cy="756707"/>
          </a:xfrm>
        </p:spPr>
        <p:txBody>
          <a:bodyPr anchor="b"/>
          <a:lstStyle>
            <a:lvl1pPr>
              <a:defRPr sz="2200" b="0" i="0">
                <a:solidFill>
                  <a:schemeClr val="tx1"/>
                </a:solidFill>
                <a:latin typeface="+mn-lt"/>
              </a:defRPr>
            </a:lvl1pPr>
          </a:lstStyle>
          <a:p>
            <a:r>
              <a:rPr lang="en-US"/>
              <a:t>Click to edit Master title style</a:t>
            </a:r>
            <a:endParaRPr lang="en-US" dirty="0"/>
          </a:p>
        </p:txBody>
      </p:sp>
      <p:sp>
        <p:nvSpPr>
          <p:cNvPr id="5" name="Slide Number Placeholder 3"/>
          <p:cNvSpPr>
            <a:spLocks noGrp="1"/>
          </p:cNvSpPr>
          <p:nvPr>
            <p:ph type="sldNum" sz="quarter" idx="14"/>
          </p:nvPr>
        </p:nvSpPr>
        <p:spPr>
          <a:xfrm>
            <a:off x="357188" y="6350000"/>
            <a:ext cx="552450" cy="358775"/>
          </a:xfrm>
          <a:prstGeom prst="rect">
            <a:avLst/>
          </a:prstGeom>
        </p:spPr>
        <p:txBody>
          <a:bodyPr/>
          <a:lstStyle>
            <a:lvl1pPr>
              <a:defRPr>
                <a:solidFill>
                  <a:schemeClr val="bg1">
                    <a:lumMod val="75000"/>
                  </a:schemeClr>
                </a:solidFill>
                <a:latin typeface="+mn-lt"/>
              </a:defRPr>
            </a:lvl1pPr>
          </a:lstStyle>
          <a:p>
            <a:fld id="{BC760B9F-94B6-48F9-9CAF-FD4E51F2A4B3}" type="slidenum">
              <a:rPr lang="en-US" smtClean="0">
                <a:solidFill>
                  <a:prstClr val="white">
                    <a:lumMod val="75000"/>
                  </a:prstClr>
                </a:solidFill>
              </a:rPr>
              <a:pPr/>
              <a:t>‹#›</a:t>
            </a:fld>
            <a:endParaRPr lang="en-US">
              <a:solidFill>
                <a:prstClr val="white">
                  <a:lumMod val="75000"/>
                </a:prstClr>
              </a:solidFill>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77845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srcRect b="21474"/>
          <a:stretch/>
        </p:blipFill>
        <p:spPr>
          <a:xfrm>
            <a:off x="1" y="-12032"/>
            <a:ext cx="9144000" cy="4740444"/>
          </a:xfrm>
          <a:prstGeom prst="rect">
            <a:avLst/>
          </a:prstGeom>
        </p:spPr>
      </p:pic>
      <p:sp>
        <p:nvSpPr>
          <p:cNvPr id="70" name="Rectangle 5"/>
          <p:cNvSpPr>
            <a:spLocks noChangeArrowheads="1"/>
          </p:cNvSpPr>
          <p:nvPr userDrawn="1"/>
        </p:nvSpPr>
        <p:spPr bwMode="auto">
          <a:xfrm flipV="1">
            <a:off x="0" y="-1"/>
            <a:ext cx="9144000" cy="4479925"/>
          </a:xfrm>
          <a:prstGeom prst="rect">
            <a:avLst/>
          </a:prstGeom>
          <a:noFill/>
          <a:ln>
            <a:noFill/>
          </a:ln>
        </p:spPr>
        <p:txBody>
          <a:bodyPr/>
          <a:lstStyle/>
          <a:p>
            <a:pPr marL="115888" indent="-115888">
              <a:spcBef>
                <a:spcPct val="50000"/>
              </a:spcBef>
              <a:buFontTx/>
              <a:buChar char="•"/>
            </a:pPr>
            <a:endParaRPr lang="en-US" sz="1300" b="0">
              <a:solidFill>
                <a:srgbClr val="002345"/>
              </a:solidFill>
              <a:latin typeface="Arial"/>
            </a:endParaRPr>
          </a:p>
        </p:txBody>
      </p:sp>
      <p:sp>
        <p:nvSpPr>
          <p:cNvPr id="6"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7"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8"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9"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10" name="Freeform 1098"/>
          <p:cNvSpPr>
            <a:spLocks/>
          </p:cNvSpPr>
          <p:nvPr/>
        </p:nvSpPr>
        <p:spPr bwMode="auto">
          <a:xfrm>
            <a:off x="487363" y="617538"/>
            <a:ext cx="3175"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1" name="Freeform 1115"/>
          <p:cNvSpPr>
            <a:spLocks/>
          </p:cNvSpPr>
          <p:nvPr/>
        </p:nvSpPr>
        <p:spPr bwMode="auto">
          <a:xfrm>
            <a:off x="458788" y="473075"/>
            <a:ext cx="3175"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2" name="Freeform 1120"/>
          <p:cNvSpPr>
            <a:spLocks/>
          </p:cNvSpPr>
          <p:nvPr/>
        </p:nvSpPr>
        <p:spPr bwMode="auto">
          <a:xfrm>
            <a:off x="458788" y="463550"/>
            <a:ext cx="3175"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3" name="Freeform 1134"/>
          <p:cNvSpPr>
            <a:spLocks/>
          </p:cNvSpPr>
          <p:nvPr/>
        </p:nvSpPr>
        <p:spPr bwMode="auto">
          <a:xfrm>
            <a:off x="703263" y="514350"/>
            <a:ext cx="3175"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4" name="Freeform 1141"/>
          <p:cNvSpPr>
            <a:spLocks/>
          </p:cNvSpPr>
          <p:nvPr/>
        </p:nvSpPr>
        <p:spPr bwMode="auto">
          <a:xfrm>
            <a:off x="706438" y="479425"/>
            <a:ext cx="1587"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5" name="Freeform 1148"/>
          <p:cNvSpPr>
            <a:spLocks/>
          </p:cNvSpPr>
          <p:nvPr/>
        </p:nvSpPr>
        <p:spPr bwMode="auto">
          <a:xfrm>
            <a:off x="693738" y="460375"/>
            <a:ext cx="3175"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6" name="Freeform 1150"/>
          <p:cNvSpPr>
            <a:spLocks/>
          </p:cNvSpPr>
          <p:nvPr/>
        </p:nvSpPr>
        <p:spPr bwMode="auto">
          <a:xfrm>
            <a:off x="684213" y="447675"/>
            <a:ext cx="1587"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7" name="Freeform 1152"/>
          <p:cNvSpPr>
            <a:spLocks/>
          </p:cNvSpPr>
          <p:nvPr/>
        </p:nvSpPr>
        <p:spPr bwMode="auto">
          <a:xfrm>
            <a:off x="684213" y="447675"/>
            <a:ext cx="3175"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8" name="Freeform 1154"/>
          <p:cNvSpPr>
            <a:spLocks/>
          </p:cNvSpPr>
          <p:nvPr/>
        </p:nvSpPr>
        <p:spPr bwMode="auto">
          <a:xfrm>
            <a:off x="665163" y="43497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9" name="Freeform 1156"/>
          <p:cNvSpPr>
            <a:spLocks/>
          </p:cNvSpPr>
          <p:nvPr/>
        </p:nvSpPr>
        <p:spPr bwMode="auto">
          <a:xfrm>
            <a:off x="665163" y="431800"/>
            <a:ext cx="3175"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0" name="Freeform 1163"/>
          <p:cNvSpPr>
            <a:spLocks/>
          </p:cNvSpPr>
          <p:nvPr/>
        </p:nvSpPr>
        <p:spPr bwMode="auto">
          <a:xfrm>
            <a:off x="611188" y="415925"/>
            <a:ext cx="6350"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1" name="Freeform 1172"/>
          <p:cNvSpPr>
            <a:spLocks/>
          </p:cNvSpPr>
          <p:nvPr/>
        </p:nvSpPr>
        <p:spPr bwMode="auto">
          <a:xfrm>
            <a:off x="582613" y="476250"/>
            <a:ext cx="3175"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2" name="Freeform 1177"/>
          <p:cNvSpPr>
            <a:spLocks/>
          </p:cNvSpPr>
          <p:nvPr/>
        </p:nvSpPr>
        <p:spPr bwMode="auto">
          <a:xfrm>
            <a:off x="557213" y="534988"/>
            <a:ext cx="3175"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3" name="Freeform 1180"/>
          <p:cNvSpPr>
            <a:spLocks/>
          </p:cNvSpPr>
          <p:nvPr/>
        </p:nvSpPr>
        <p:spPr bwMode="auto">
          <a:xfrm>
            <a:off x="560388" y="530225"/>
            <a:ext cx="3175"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4"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5"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6"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7" name="Freeform 1210"/>
          <p:cNvSpPr>
            <a:spLocks/>
          </p:cNvSpPr>
          <p:nvPr/>
        </p:nvSpPr>
        <p:spPr bwMode="auto">
          <a:xfrm>
            <a:off x="595313" y="557213"/>
            <a:ext cx="3175"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8" name="Freeform 1214"/>
          <p:cNvSpPr>
            <a:spLocks/>
          </p:cNvSpPr>
          <p:nvPr/>
        </p:nvSpPr>
        <p:spPr bwMode="auto">
          <a:xfrm>
            <a:off x="595313" y="557213"/>
            <a:ext cx="3175"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9"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30"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1"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2" name="Freeform 1221"/>
          <p:cNvSpPr>
            <a:spLocks/>
          </p:cNvSpPr>
          <p:nvPr/>
        </p:nvSpPr>
        <p:spPr bwMode="auto">
          <a:xfrm>
            <a:off x="731838" y="541338"/>
            <a:ext cx="3175"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3" name="Freeform 1234"/>
          <p:cNvSpPr>
            <a:spLocks/>
          </p:cNvSpPr>
          <p:nvPr/>
        </p:nvSpPr>
        <p:spPr bwMode="auto">
          <a:xfrm>
            <a:off x="722313" y="550863"/>
            <a:ext cx="3175"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4"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5"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6" name="Freeform 1240"/>
          <p:cNvSpPr>
            <a:spLocks/>
          </p:cNvSpPr>
          <p:nvPr/>
        </p:nvSpPr>
        <p:spPr bwMode="auto">
          <a:xfrm>
            <a:off x="728663" y="541338"/>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7" name="Freeform 1243"/>
          <p:cNvSpPr>
            <a:spLocks/>
          </p:cNvSpPr>
          <p:nvPr/>
        </p:nvSpPr>
        <p:spPr bwMode="auto">
          <a:xfrm>
            <a:off x="728663" y="538163"/>
            <a:ext cx="3175"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8" name="Freeform 1246"/>
          <p:cNvSpPr>
            <a:spLocks/>
          </p:cNvSpPr>
          <p:nvPr/>
        </p:nvSpPr>
        <p:spPr bwMode="auto">
          <a:xfrm>
            <a:off x="725488" y="547688"/>
            <a:ext cx="3175"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9" name="Freeform 1250"/>
          <p:cNvSpPr>
            <a:spLocks/>
          </p:cNvSpPr>
          <p:nvPr/>
        </p:nvSpPr>
        <p:spPr bwMode="auto">
          <a:xfrm>
            <a:off x="731838" y="53022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0" name="Freeform 1252"/>
          <p:cNvSpPr>
            <a:spLocks/>
          </p:cNvSpPr>
          <p:nvPr/>
        </p:nvSpPr>
        <p:spPr bwMode="auto">
          <a:xfrm>
            <a:off x="731838" y="527050"/>
            <a:ext cx="3175"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1" name="Freeform 1255"/>
          <p:cNvSpPr>
            <a:spLocks/>
          </p:cNvSpPr>
          <p:nvPr/>
        </p:nvSpPr>
        <p:spPr bwMode="auto">
          <a:xfrm>
            <a:off x="712788" y="550863"/>
            <a:ext cx="3175"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2"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43"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4"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5" name="Freeform 1269"/>
          <p:cNvSpPr>
            <a:spLocks/>
          </p:cNvSpPr>
          <p:nvPr/>
        </p:nvSpPr>
        <p:spPr bwMode="auto">
          <a:xfrm>
            <a:off x="728663" y="530225"/>
            <a:ext cx="3175"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6"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7"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8"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49"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0"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1"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2" name="Freeform 1277"/>
          <p:cNvSpPr>
            <a:spLocks/>
          </p:cNvSpPr>
          <p:nvPr/>
        </p:nvSpPr>
        <p:spPr bwMode="auto">
          <a:xfrm>
            <a:off x="728663" y="523875"/>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3" name="Freeform 1287"/>
          <p:cNvSpPr>
            <a:spLocks/>
          </p:cNvSpPr>
          <p:nvPr/>
        </p:nvSpPr>
        <p:spPr bwMode="auto">
          <a:xfrm>
            <a:off x="719138" y="514350"/>
            <a:ext cx="3175"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4" name="Freeform 1290"/>
          <p:cNvSpPr>
            <a:spLocks/>
          </p:cNvSpPr>
          <p:nvPr/>
        </p:nvSpPr>
        <p:spPr bwMode="auto">
          <a:xfrm>
            <a:off x="719138" y="517525"/>
            <a:ext cx="3175"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5"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6"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7"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8"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9"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60"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61"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62"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pic>
        <p:nvPicPr>
          <p:cNvPr id="63" name="Picture 6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250" y="5012744"/>
            <a:ext cx="488315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2" name="Text Placeholder 331"/>
          <p:cNvSpPr>
            <a:spLocks noGrp="1"/>
          </p:cNvSpPr>
          <p:nvPr>
            <p:ph type="body" sz="quarter" idx="13" hasCustomPrompt="1"/>
          </p:nvPr>
        </p:nvSpPr>
        <p:spPr>
          <a:xfrm>
            <a:off x="571500" y="2683934"/>
            <a:ext cx="8115300" cy="567266"/>
          </a:xfrm>
          <a:noFill/>
        </p:spPr>
        <p:txBody>
          <a:bodyPr>
            <a:noAutofit/>
          </a:bodyPr>
          <a:lstStyle>
            <a:lvl1pPr>
              <a:lnSpc>
                <a:spcPct val="100000"/>
              </a:lnSpc>
              <a:spcBef>
                <a:spcPts val="0"/>
              </a:spcBef>
              <a:defRPr sz="2800" b="0" i="0" cap="none" baseline="0">
                <a:solidFill>
                  <a:srgbClr val="002345"/>
                </a:solidFill>
                <a:latin typeface="+mn-lt"/>
                <a:cs typeface="Andes" panose="02000000000000000000" pitchFamily="50" charset="0"/>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[Subtitle / Indicator / Economy]</a:t>
            </a:r>
          </a:p>
        </p:txBody>
      </p:sp>
      <p:sp>
        <p:nvSpPr>
          <p:cNvPr id="65" name="Rectangle 1028"/>
          <p:cNvSpPr>
            <a:spLocks noGrp="1" noChangeArrowheads="1"/>
          </p:cNvSpPr>
          <p:nvPr>
            <p:ph type="dt" sz="half" idx="15"/>
          </p:nvPr>
        </p:nvSpPr>
        <p:spPr>
          <a:xfrm>
            <a:off x="6448475" y="6300206"/>
            <a:ext cx="2552700" cy="306388"/>
          </a:xfrm>
        </p:spPr>
        <p:txBody>
          <a:bodyPr rIns="0">
            <a:normAutofit/>
          </a:bodyPr>
          <a:lstStyle>
            <a:lvl1pPr algn="r">
              <a:defRPr sz="1600">
                <a:solidFill>
                  <a:schemeClr val="tx1"/>
                </a:solidFill>
                <a:latin typeface="+mn-lt"/>
                <a:cs typeface="Arial" charset="0"/>
              </a:defRPr>
            </a:lvl1pPr>
          </a:lstStyle>
          <a:p>
            <a:endParaRPr lang="en-US" dirty="0">
              <a:solidFill>
                <a:srgbClr val="002345"/>
              </a:solidFill>
            </a:endParaRPr>
          </a:p>
        </p:txBody>
      </p:sp>
      <p:sp>
        <p:nvSpPr>
          <p:cNvPr id="66" name="Rectangle 65"/>
          <p:cNvSpPr>
            <a:spLocks noChangeArrowheads="1"/>
          </p:cNvSpPr>
          <p:nvPr userDrawn="1"/>
        </p:nvSpPr>
        <p:spPr bwMode="auto">
          <a:xfrm>
            <a:off x="0" y="4635448"/>
            <a:ext cx="9144000" cy="176213"/>
          </a:xfrm>
          <a:prstGeom prst="rect">
            <a:avLst/>
          </a:prstGeom>
          <a:solidFill>
            <a:schemeClr val="accent1"/>
          </a:solidFill>
          <a:ln>
            <a:noFill/>
          </a:ln>
        </p:spPr>
        <p:txBody>
          <a:bodyPr/>
          <a:lstStyle/>
          <a:p>
            <a:pPr marL="115888" indent="-115888">
              <a:spcBef>
                <a:spcPct val="50000"/>
              </a:spcBef>
              <a:buFontTx/>
              <a:buChar char="•"/>
            </a:pPr>
            <a:endParaRPr lang="en-US" sz="1300" b="0">
              <a:solidFill>
                <a:srgbClr val="FFFFFF"/>
              </a:solidFill>
            </a:endParaRPr>
          </a:p>
        </p:txBody>
      </p:sp>
      <p:sp>
        <p:nvSpPr>
          <p:cNvPr id="71" name="Text Placeholder 331"/>
          <p:cNvSpPr>
            <a:spLocks noGrp="1"/>
          </p:cNvSpPr>
          <p:nvPr>
            <p:ph type="body" sz="quarter" idx="16" hasCustomPrompt="1"/>
          </p:nvPr>
        </p:nvSpPr>
        <p:spPr>
          <a:xfrm>
            <a:off x="5935413" y="5059696"/>
            <a:ext cx="3065762" cy="411162"/>
          </a:xfrm>
        </p:spPr>
        <p:txBody>
          <a:bodyPr anchor="ctr"/>
          <a:lstStyle>
            <a:lvl1pPr algn="r">
              <a:lnSpc>
                <a:spcPct val="100000"/>
              </a:lnSpc>
              <a:defRPr sz="1800" b="0" i="0" baseline="0">
                <a:solidFill>
                  <a:schemeClr val="tx1"/>
                </a:solidFill>
                <a:latin typeface="+mn-lt"/>
                <a:cs typeface="Arial"/>
              </a:defRPr>
            </a:lvl1pPr>
            <a:lvl2pPr>
              <a:defRPr b="0" i="0">
                <a:latin typeface="Andes" panose="02000000000000000000" pitchFamily="50" charset="0"/>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r>
              <a:rPr lang="en-US" dirty="0"/>
              <a:t>Name Last name</a:t>
            </a:r>
          </a:p>
        </p:txBody>
      </p:sp>
      <p:sp>
        <p:nvSpPr>
          <p:cNvPr id="72" name="Text Placeholder 331"/>
          <p:cNvSpPr>
            <a:spLocks noGrp="1"/>
          </p:cNvSpPr>
          <p:nvPr>
            <p:ph type="body" sz="quarter" idx="17" hasCustomPrompt="1"/>
          </p:nvPr>
        </p:nvSpPr>
        <p:spPr>
          <a:xfrm>
            <a:off x="5935413" y="5557760"/>
            <a:ext cx="3065762" cy="252490"/>
          </a:xfrm>
        </p:spPr>
        <p:txBody>
          <a:bodyPr anchor="ctr"/>
          <a:lstStyle>
            <a:lvl1pPr algn="r">
              <a:lnSpc>
                <a:spcPct val="100000"/>
              </a:lnSpc>
              <a:defRPr sz="1600" b="0" i="0" baseline="0">
                <a:solidFill>
                  <a:schemeClr val="tx1"/>
                </a:solidFill>
                <a:latin typeface="+mn-lt"/>
                <a:cs typeface="Arial"/>
              </a:defRPr>
            </a:lvl1pPr>
            <a:lvl2pPr>
              <a:defRPr b="0" i="0">
                <a:latin typeface="Andes" panose="02000000000000000000" pitchFamily="50" charset="0"/>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r>
              <a:rPr lang="en-US" dirty="0"/>
              <a:t>Position</a:t>
            </a:r>
          </a:p>
        </p:txBody>
      </p:sp>
      <p:sp>
        <p:nvSpPr>
          <p:cNvPr id="73" name="Text Placeholder 331"/>
          <p:cNvSpPr>
            <a:spLocks noGrp="1"/>
          </p:cNvSpPr>
          <p:nvPr>
            <p:ph type="body" sz="quarter" idx="18" hasCustomPrompt="1"/>
          </p:nvPr>
        </p:nvSpPr>
        <p:spPr>
          <a:xfrm>
            <a:off x="5935413" y="5810250"/>
            <a:ext cx="3065762" cy="241344"/>
          </a:xfrm>
        </p:spPr>
        <p:txBody>
          <a:bodyPr anchor="ctr"/>
          <a:lstStyle>
            <a:lvl1pPr algn="r">
              <a:lnSpc>
                <a:spcPct val="100000"/>
              </a:lnSpc>
              <a:defRPr sz="1600" b="0" i="0" baseline="0">
                <a:solidFill>
                  <a:schemeClr val="tx1"/>
                </a:solidFill>
                <a:latin typeface="+mn-lt"/>
                <a:cs typeface="Arial"/>
              </a:defRPr>
            </a:lvl1pPr>
            <a:lvl2pPr>
              <a:defRPr b="0" i="0">
                <a:latin typeface="Andes" panose="02000000000000000000" pitchFamily="50" charset="0"/>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r>
              <a:rPr lang="en-US" dirty="0"/>
              <a:t>Department</a:t>
            </a:r>
          </a:p>
        </p:txBody>
      </p:sp>
    </p:spTree>
    <p:extLst>
      <p:ext uri="{BB962C8B-B14F-4D97-AF65-F5344CB8AC3E}">
        <p14:creationId xmlns:p14="http://schemas.microsoft.com/office/powerpoint/2010/main" val="41168047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Divider/Table of Content">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l="104" t="19026" r="-104" b="16246"/>
          <a:stretch/>
        </p:blipFill>
        <p:spPr>
          <a:xfrm>
            <a:off x="1" y="4429125"/>
            <a:ext cx="9144000" cy="2428875"/>
          </a:xfrm>
          <a:prstGeom prst="rect">
            <a:avLst/>
          </a:prstGeom>
        </p:spPr>
      </p:pic>
      <p:sp>
        <p:nvSpPr>
          <p:cNvPr id="5"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6"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7"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8"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9" name="Freeform 1098"/>
          <p:cNvSpPr>
            <a:spLocks/>
          </p:cNvSpPr>
          <p:nvPr/>
        </p:nvSpPr>
        <p:spPr bwMode="auto">
          <a:xfrm>
            <a:off x="487363" y="617538"/>
            <a:ext cx="3175"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0" name="Freeform 1115"/>
          <p:cNvSpPr>
            <a:spLocks/>
          </p:cNvSpPr>
          <p:nvPr/>
        </p:nvSpPr>
        <p:spPr bwMode="auto">
          <a:xfrm>
            <a:off x="458788" y="473075"/>
            <a:ext cx="3175"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1" name="Freeform 1120"/>
          <p:cNvSpPr>
            <a:spLocks/>
          </p:cNvSpPr>
          <p:nvPr/>
        </p:nvSpPr>
        <p:spPr bwMode="auto">
          <a:xfrm>
            <a:off x="458788" y="463550"/>
            <a:ext cx="3175"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2" name="Freeform 1134"/>
          <p:cNvSpPr>
            <a:spLocks/>
          </p:cNvSpPr>
          <p:nvPr/>
        </p:nvSpPr>
        <p:spPr bwMode="auto">
          <a:xfrm>
            <a:off x="703263" y="514350"/>
            <a:ext cx="3175"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3" name="Freeform 1141"/>
          <p:cNvSpPr>
            <a:spLocks/>
          </p:cNvSpPr>
          <p:nvPr/>
        </p:nvSpPr>
        <p:spPr bwMode="auto">
          <a:xfrm>
            <a:off x="706438" y="479425"/>
            <a:ext cx="1587"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4" name="Freeform 1148"/>
          <p:cNvSpPr>
            <a:spLocks/>
          </p:cNvSpPr>
          <p:nvPr/>
        </p:nvSpPr>
        <p:spPr bwMode="auto">
          <a:xfrm>
            <a:off x="693738" y="460375"/>
            <a:ext cx="3175"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5" name="Freeform 1150"/>
          <p:cNvSpPr>
            <a:spLocks/>
          </p:cNvSpPr>
          <p:nvPr/>
        </p:nvSpPr>
        <p:spPr bwMode="auto">
          <a:xfrm>
            <a:off x="684213" y="447675"/>
            <a:ext cx="1587"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6" name="Freeform 1152"/>
          <p:cNvSpPr>
            <a:spLocks/>
          </p:cNvSpPr>
          <p:nvPr/>
        </p:nvSpPr>
        <p:spPr bwMode="auto">
          <a:xfrm>
            <a:off x="684213" y="447675"/>
            <a:ext cx="3175"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7" name="Freeform 1154"/>
          <p:cNvSpPr>
            <a:spLocks/>
          </p:cNvSpPr>
          <p:nvPr/>
        </p:nvSpPr>
        <p:spPr bwMode="auto">
          <a:xfrm>
            <a:off x="665163" y="43497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8" name="Freeform 1156"/>
          <p:cNvSpPr>
            <a:spLocks/>
          </p:cNvSpPr>
          <p:nvPr/>
        </p:nvSpPr>
        <p:spPr bwMode="auto">
          <a:xfrm>
            <a:off x="665163" y="431800"/>
            <a:ext cx="3175"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9" name="Freeform 1163"/>
          <p:cNvSpPr>
            <a:spLocks/>
          </p:cNvSpPr>
          <p:nvPr/>
        </p:nvSpPr>
        <p:spPr bwMode="auto">
          <a:xfrm>
            <a:off x="611188" y="415925"/>
            <a:ext cx="6350"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0" name="Freeform 1172"/>
          <p:cNvSpPr>
            <a:spLocks/>
          </p:cNvSpPr>
          <p:nvPr/>
        </p:nvSpPr>
        <p:spPr bwMode="auto">
          <a:xfrm>
            <a:off x="582613" y="476250"/>
            <a:ext cx="3175"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1" name="Freeform 1177"/>
          <p:cNvSpPr>
            <a:spLocks/>
          </p:cNvSpPr>
          <p:nvPr/>
        </p:nvSpPr>
        <p:spPr bwMode="auto">
          <a:xfrm>
            <a:off x="557213" y="534988"/>
            <a:ext cx="3175"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2" name="Freeform 1180"/>
          <p:cNvSpPr>
            <a:spLocks/>
          </p:cNvSpPr>
          <p:nvPr/>
        </p:nvSpPr>
        <p:spPr bwMode="auto">
          <a:xfrm>
            <a:off x="560388" y="530225"/>
            <a:ext cx="3175"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3"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4"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5"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6" name="Freeform 1210"/>
          <p:cNvSpPr>
            <a:spLocks/>
          </p:cNvSpPr>
          <p:nvPr/>
        </p:nvSpPr>
        <p:spPr bwMode="auto">
          <a:xfrm>
            <a:off x="595313" y="557213"/>
            <a:ext cx="3175"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7" name="Freeform 1214"/>
          <p:cNvSpPr>
            <a:spLocks/>
          </p:cNvSpPr>
          <p:nvPr/>
        </p:nvSpPr>
        <p:spPr bwMode="auto">
          <a:xfrm>
            <a:off x="595313" y="557213"/>
            <a:ext cx="3175"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8"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29"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0"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1" name="Freeform 1221"/>
          <p:cNvSpPr>
            <a:spLocks/>
          </p:cNvSpPr>
          <p:nvPr/>
        </p:nvSpPr>
        <p:spPr bwMode="auto">
          <a:xfrm>
            <a:off x="731838" y="541338"/>
            <a:ext cx="3175"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2" name="Freeform 1234"/>
          <p:cNvSpPr>
            <a:spLocks/>
          </p:cNvSpPr>
          <p:nvPr/>
        </p:nvSpPr>
        <p:spPr bwMode="auto">
          <a:xfrm>
            <a:off x="722313" y="550863"/>
            <a:ext cx="3175"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3"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4"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5" name="Freeform 1240"/>
          <p:cNvSpPr>
            <a:spLocks/>
          </p:cNvSpPr>
          <p:nvPr/>
        </p:nvSpPr>
        <p:spPr bwMode="auto">
          <a:xfrm>
            <a:off x="728663" y="541338"/>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6" name="Freeform 1243"/>
          <p:cNvSpPr>
            <a:spLocks/>
          </p:cNvSpPr>
          <p:nvPr/>
        </p:nvSpPr>
        <p:spPr bwMode="auto">
          <a:xfrm>
            <a:off x="728663" y="538163"/>
            <a:ext cx="3175"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7" name="Freeform 1246"/>
          <p:cNvSpPr>
            <a:spLocks/>
          </p:cNvSpPr>
          <p:nvPr/>
        </p:nvSpPr>
        <p:spPr bwMode="auto">
          <a:xfrm>
            <a:off x="725488" y="547688"/>
            <a:ext cx="3175"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8" name="Freeform 1250"/>
          <p:cNvSpPr>
            <a:spLocks/>
          </p:cNvSpPr>
          <p:nvPr/>
        </p:nvSpPr>
        <p:spPr bwMode="auto">
          <a:xfrm>
            <a:off x="731838" y="53022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9" name="Freeform 1252"/>
          <p:cNvSpPr>
            <a:spLocks/>
          </p:cNvSpPr>
          <p:nvPr/>
        </p:nvSpPr>
        <p:spPr bwMode="auto">
          <a:xfrm>
            <a:off x="731838" y="527050"/>
            <a:ext cx="3175"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0" name="Freeform 1255"/>
          <p:cNvSpPr>
            <a:spLocks/>
          </p:cNvSpPr>
          <p:nvPr/>
        </p:nvSpPr>
        <p:spPr bwMode="auto">
          <a:xfrm>
            <a:off x="712788" y="550863"/>
            <a:ext cx="3175"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1"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42"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3"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4" name="Freeform 1269"/>
          <p:cNvSpPr>
            <a:spLocks/>
          </p:cNvSpPr>
          <p:nvPr/>
        </p:nvSpPr>
        <p:spPr bwMode="auto">
          <a:xfrm>
            <a:off x="728663" y="530225"/>
            <a:ext cx="3175"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5"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6"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7"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48"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49"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0"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1" name="Freeform 1277"/>
          <p:cNvSpPr>
            <a:spLocks/>
          </p:cNvSpPr>
          <p:nvPr/>
        </p:nvSpPr>
        <p:spPr bwMode="auto">
          <a:xfrm>
            <a:off x="728663" y="523875"/>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2" name="Freeform 1287"/>
          <p:cNvSpPr>
            <a:spLocks/>
          </p:cNvSpPr>
          <p:nvPr/>
        </p:nvSpPr>
        <p:spPr bwMode="auto">
          <a:xfrm>
            <a:off x="719138" y="514350"/>
            <a:ext cx="3175"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3" name="Freeform 1290"/>
          <p:cNvSpPr>
            <a:spLocks/>
          </p:cNvSpPr>
          <p:nvPr/>
        </p:nvSpPr>
        <p:spPr bwMode="auto">
          <a:xfrm>
            <a:off x="719138" y="517525"/>
            <a:ext cx="3175"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4"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5"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6"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7"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8"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9"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60"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61"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pic>
        <p:nvPicPr>
          <p:cNvPr id="62" name="Picture 6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250" y="4687888"/>
            <a:ext cx="488315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Rectangle 63"/>
          <p:cNvSpPr>
            <a:spLocks noChangeArrowheads="1"/>
          </p:cNvSpPr>
          <p:nvPr/>
        </p:nvSpPr>
        <p:spPr bwMode="auto">
          <a:xfrm>
            <a:off x="0" y="4302125"/>
            <a:ext cx="9144000" cy="176213"/>
          </a:xfrm>
          <a:prstGeom prst="rect">
            <a:avLst/>
          </a:prstGeom>
          <a:solidFill>
            <a:srgbClr val="00ADE4"/>
          </a:solidFill>
          <a:ln>
            <a:noFill/>
          </a:ln>
        </p:spPr>
        <p:txBody>
          <a:bodyPr/>
          <a:lstStyle/>
          <a:p>
            <a:pPr marL="115888" indent="-115888">
              <a:spcBef>
                <a:spcPct val="50000"/>
              </a:spcBef>
              <a:buFontTx/>
              <a:buChar char="•"/>
            </a:pPr>
            <a:endParaRPr lang="en-US" sz="1300" b="0">
              <a:solidFill>
                <a:srgbClr val="FFFFFF"/>
              </a:solidFill>
              <a:latin typeface="Arial"/>
            </a:endParaRPr>
          </a:p>
        </p:txBody>
      </p:sp>
      <p:sp>
        <p:nvSpPr>
          <p:cNvPr id="332" name="Text Placeholder 331"/>
          <p:cNvSpPr>
            <a:spLocks noGrp="1"/>
          </p:cNvSpPr>
          <p:nvPr>
            <p:ph type="body" sz="quarter" idx="13" hasCustomPrompt="1"/>
          </p:nvPr>
        </p:nvSpPr>
        <p:spPr>
          <a:xfrm>
            <a:off x="1408676" y="2015067"/>
            <a:ext cx="7379724" cy="2195986"/>
          </a:xfrm>
        </p:spPr>
        <p:txBody>
          <a:bodyPr>
            <a:normAutofit/>
          </a:bodyPr>
          <a:lstStyle>
            <a:lvl1pPr marL="514350" indent="-514350" rtl="0">
              <a:lnSpc>
                <a:spcPct val="100000"/>
              </a:lnSpc>
              <a:spcBef>
                <a:spcPts val="0"/>
              </a:spcBef>
              <a:buClr>
                <a:schemeClr val="accent1"/>
              </a:buClr>
              <a:buFont typeface="+mj-lt"/>
              <a:buAutoNum type="romanUcPeriod"/>
              <a:defRPr sz="2200" b="1" i="0" cap="none" baseline="0">
                <a:solidFill>
                  <a:schemeClr val="bg1">
                    <a:lumMod val="75000"/>
                  </a:schemeClr>
                </a:solidFill>
                <a:latin typeface="+mn-lt"/>
                <a:cs typeface="Andes" panose="02000000000000000000" pitchFamily="50" charset="0"/>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Click to edit master text styles</a:t>
            </a:r>
          </a:p>
          <a:p>
            <a:pPr lvl="0"/>
            <a:endParaRPr lang="en-US" dirty="0"/>
          </a:p>
        </p:txBody>
      </p:sp>
    </p:spTree>
    <p:extLst>
      <p:ext uri="{BB962C8B-B14F-4D97-AF65-F5344CB8AC3E}">
        <p14:creationId xmlns:p14="http://schemas.microsoft.com/office/powerpoint/2010/main" val="3269682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Main Text">
    <p:bg>
      <p:bgPr>
        <a:solidFill>
          <a:schemeClr val="bg1"/>
        </a:solidFill>
        <a:effectLst/>
      </p:bgPr>
    </p:bg>
    <p:spTree>
      <p:nvGrpSpPr>
        <p:cNvPr id="1" name=""/>
        <p:cNvGrpSpPr/>
        <p:nvPr/>
      </p:nvGrpSpPr>
      <p:grpSpPr>
        <a:xfrm>
          <a:off x="0" y="0"/>
          <a:ext cx="0" cy="0"/>
          <a:chOff x="0" y="0"/>
          <a:chExt cx="0" cy="0"/>
        </a:xfrm>
      </p:grpSpPr>
      <p:sp>
        <p:nvSpPr>
          <p:cNvPr id="8" name="Content Placeholder 8"/>
          <p:cNvSpPr>
            <a:spLocks noGrp="1"/>
          </p:cNvSpPr>
          <p:nvPr>
            <p:ph sz="quarter" idx="16"/>
          </p:nvPr>
        </p:nvSpPr>
        <p:spPr>
          <a:xfrm>
            <a:off x="356616" y="1463040"/>
            <a:ext cx="8478837" cy="4617720"/>
          </a:xfrm>
        </p:spPr>
        <p:txBody>
          <a:bodyPr/>
          <a:lstStyle>
            <a:lvl1pPr marL="285750" indent="-285750" algn="just">
              <a:lnSpc>
                <a:spcPct val="100000"/>
              </a:lnSpc>
              <a:spcBef>
                <a:spcPts val="0"/>
              </a:spcBef>
              <a:buFont typeface="Arial" panose="020B0604020202020204" pitchFamily="34" charset="0"/>
              <a:buChar char="•"/>
              <a:defRPr/>
            </a:lvl1pPr>
            <a:lvl2pPr marL="287338" indent="-285750" algn="just">
              <a:lnSpc>
                <a:spcPct val="100000"/>
              </a:lnSpc>
              <a:spcBef>
                <a:spcPts val="0"/>
              </a:spcBef>
              <a:buClr>
                <a:schemeClr val="tx1"/>
              </a:buClr>
              <a:buFont typeface="Arial" panose="020B0604020202020204" pitchFamily="34" charset="0"/>
              <a:buChar char="•"/>
              <a:defRPr/>
            </a:lvl2pPr>
            <a:lvl3pPr marL="576263" indent="-285750" algn="just">
              <a:lnSpc>
                <a:spcPct val="100000"/>
              </a:lnSpc>
              <a:spcBef>
                <a:spcPts val="0"/>
              </a:spcBef>
              <a:buClr>
                <a:schemeClr val="tx1"/>
              </a:buClr>
              <a:buFont typeface="Arial" panose="020B0604020202020204" pitchFamily="34" charset="0"/>
              <a:buChar char="-"/>
              <a:defRPr sz="1400"/>
            </a:lvl3pPr>
            <a:lvl4pPr marL="855663" indent="-285750">
              <a:buFont typeface="Arial" panose="020B0604020202020204" pitchFamily="34" charset="0"/>
              <a:buChar char="◦"/>
              <a:defRPr sz="1400" baseline="0"/>
            </a:lvl4pPr>
          </a:lstStyle>
          <a:p>
            <a:pPr lvl="0"/>
            <a:r>
              <a:rPr lang="en-US"/>
              <a:t>Click to edit Master text styles</a:t>
            </a:r>
          </a:p>
          <a:p>
            <a:pPr lvl="1"/>
            <a:r>
              <a:rPr lang="en-US"/>
              <a:t>Second level</a:t>
            </a:r>
          </a:p>
          <a:p>
            <a:pPr lvl="2"/>
            <a:r>
              <a:rPr lang="en-US"/>
              <a:t>Third level</a:t>
            </a:r>
          </a:p>
        </p:txBody>
      </p:sp>
      <p:sp>
        <p:nvSpPr>
          <p:cNvPr id="4" name="Rectangle 9"/>
          <p:cNvSpPr>
            <a:spLocks noChangeArrowheads="1"/>
          </p:cNvSpPr>
          <p:nvPr/>
        </p:nvSpPr>
        <p:spPr bwMode="auto">
          <a:xfrm>
            <a:off x="0" y="1100138"/>
            <a:ext cx="9144000" cy="176212"/>
          </a:xfrm>
          <a:prstGeom prst="rect">
            <a:avLst/>
          </a:prstGeom>
          <a:solidFill>
            <a:srgbClr val="00ADE4"/>
          </a:solidFill>
          <a:ln>
            <a:noFill/>
          </a:ln>
        </p:spPr>
        <p:txBody>
          <a:bodyPr/>
          <a:lstStyle/>
          <a:p>
            <a:pPr marL="115888" indent="-115888">
              <a:spcBef>
                <a:spcPct val="50000"/>
              </a:spcBef>
              <a:buFontTx/>
              <a:buChar char="•"/>
            </a:pPr>
            <a:endParaRPr lang="en-US" sz="1300" b="0">
              <a:solidFill>
                <a:srgbClr val="002345"/>
              </a:solidFill>
              <a:latin typeface="Arial"/>
            </a:endParaRPr>
          </a:p>
        </p:txBody>
      </p:sp>
      <p:sp>
        <p:nvSpPr>
          <p:cNvPr id="2" name="Title 1"/>
          <p:cNvSpPr>
            <a:spLocks noGrp="1"/>
          </p:cNvSpPr>
          <p:nvPr>
            <p:ph type="title"/>
          </p:nvPr>
        </p:nvSpPr>
        <p:spPr>
          <a:xfrm>
            <a:off x="356934" y="301626"/>
            <a:ext cx="8462029" cy="756707"/>
          </a:xfrm>
        </p:spPr>
        <p:txBody>
          <a:bodyPr anchor="b"/>
          <a:lstStyle>
            <a:lvl1pPr>
              <a:defRPr sz="2200" b="0" i="0">
                <a:solidFill>
                  <a:schemeClr val="tx1"/>
                </a:solidFill>
                <a:latin typeface="+mn-lt"/>
              </a:defRPr>
            </a:lvl1pPr>
          </a:lstStyle>
          <a:p>
            <a:r>
              <a:rPr lang="en-US"/>
              <a:t>Click to edit Master title style</a:t>
            </a:r>
            <a:endParaRPr lang="en-US" dirty="0"/>
          </a:p>
        </p:txBody>
      </p:sp>
      <p:sp>
        <p:nvSpPr>
          <p:cNvPr id="5" name="Slide Number Placeholder 3"/>
          <p:cNvSpPr>
            <a:spLocks noGrp="1"/>
          </p:cNvSpPr>
          <p:nvPr>
            <p:ph type="sldNum" sz="quarter" idx="14"/>
          </p:nvPr>
        </p:nvSpPr>
        <p:spPr>
          <a:xfrm>
            <a:off x="357188" y="6350000"/>
            <a:ext cx="552450" cy="358775"/>
          </a:xfrm>
          <a:prstGeom prst="rect">
            <a:avLst/>
          </a:prstGeom>
        </p:spPr>
        <p:txBody>
          <a:bodyPr/>
          <a:lstStyle>
            <a:lvl1pPr>
              <a:defRPr>
                <a:solidFill>
                  <a:schemeClr val="bg1">
                    <a:lumMod val="75000"/>
                  </a:schemeClr>
                </a:solidFill>
                <a:latin typeface="+mn-lt"/>
              </a:defRPr>
            </a:lvl1pPr>
          </a:lstStyle>
          <a:p>
            <a:fld id="{BC760B9F-94B6-48F9-9CAF-FD4E51F2A4B3}" type="slidenum">
              <a:rPr lang="en-US" smtClean="0">
                <a:solidFill>
                  <a:srgbClr val="FFFFFF">
                    <a:lumMod val="75000"/>
                  </a:srgbClr>
                </a:solidFill>
              </a:rPr>
              <a:pPr/>
              <a:t>‹#›</a:t>
            </a:fld>
            <a:endParaRPr lang="en-US">
              <a:solidFill>
                <a:srgbClr val="FFFFFF">
                  <a:lumMod val="75000"/>
                </a:srgbClr>
              </a:solidFill>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93216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mparsion Slide_Vertical">
    <p:spTree>
      <p:nvGrpSpPr>
        <p:cNvPr id="1" name=""/>
        <p:cNvGrpSpPr/>
        <p:nvPr/>
      </p:nvGrpSpPr>
      <p:grpSpPr>
        <a:xfrm>
          <a:off x="0" y="0"/>
          <a:ext cx="0" cy="0"/>
          <a:chOff x="0" y="0"/>
          <a:chExt cx="0" cy="0"/>
        </a:xfrm>
      </p:grpSpPr>
      <p:sp>
        <p:nvSpPr>
          <p:cNvPr id="7" name="Content Placeholder 3"/>
          <p:cNvSpPr>
            <a:spLocks noGrp="1"/>
          </p:cNvSpPr>
          <p:nvPr>
            <p:ph sz="half" idx="13" hasCustomPrompt="1"/>
          </p:nvPr>
        </p:nvSpPr>
        <p:spPr>
          <a:xfrm>
            <a:off x="356934" y="1463040"/>
            <a:ext cx="4133273" cy="264331"/>
          </a:xfrm>
        </p:spPr>
        <p:txBody>
          <a:bodyPr lIns="0" rIns="0" anchor="ctr">
            <a:normAutofit/>
          </a:bodyPr>
          <a:lstStyle>
            <a:lvl1pPr algn="ctr">
              <a:defRPr sz="1800" cap="none">
                <a:solidFill>
                  <a:srgbClr val="002345"/>
                </a:solidFill>
                <a:latin typeface="+mn-lt"/>
              </a:defRPr>
            </a:lvl1pPr>
            <a:lvl2pPr>
              <a:defRPr sz="1600">
                <a:solidFill>
                  <a:srgbClr val="595959"/>
                </a:solidFill>
              </a:defRPr>
            </a:lvl2pPr>
            <a:lvl3pPr>
              <a:defRPr sz="1600">
                <a:solidFill>
                  <a:srgbClr val="595959"/>
                </a:solidFill>
              </a:defRPr>
            </a:lvl3pPr>
            <a:lvl4pPr>
              <a:defRPr sz="1600">
                <a:solidFill>
                  <a:srgbClr val="595959"/>
                </a:solidFill>
              </a:defRPr>
            </a:lvl4pPr>
            <a:lvl5pPr>
              <a:defRPr sz="1600">
                <a:solidFill>
                  <a:srgbClr val="595959"/>
                </a:solidFill>
              </a:defRPr>
            </a:lvl5pPr>
            <a:lvl6pPr>
              <a:defRPr sz="1800"/>
            </a:lvl6pPr>
            <a:lvl7pPr>
              <a:defRPr sz="1800"/>
            </a:lvl7pPr>
            <a:lvl8pPr>
              <a:defRPr sz="1800"/>
            </a:lvl8pPr>
            <a:lvl9pPr>
              <a:defRPr sz="1800"/>
            </a:lvl9pPr>
          </a:lstStyle>
          <a:p>
            <a:pPr lvl="0"/>
            <a:r>
              <a:rPr lang="en-US" dirty="0"/>
              <a:t>Click to add subtitle</a:t>
            </a:r>
          </a:p>
        </p:txBody>
      </p:sp>
      <p:sp>
        <p:nvSpPr>
          <p:cNvPr id="8" name="Content Placeholder 3"/>
          <p:cNvSpPr>
            <a:spLocks noGrp="1"/>
          </p:cNvSpPr>
          <p:nvPr>
            <p:ph sz="half" idx="14" hasCustomPrompt="1"/>
          </p:nvPr>
        </p:nvSpPr>
        <p:spPr>
          <a:xfrm>
            <a:off x="4663440" y="1463040"/>
            <a:ext cx="4133088" cy="264331"/>
          </a:xfrm>
        </p:spPr>
        <p:txBody>
          <a:bodyPr lIns="0" rIns="0" anchor="ctr">
            <a:normAutofit/>
          </a:bodyPr>
          <a:lstStyle>
            <a:lvl1pPr algn="ctr">
              <a:defRPr sz="1800" cap="none">
                <a:solidFill>
                  <a:srgbClr val="002345"/>
                </a:solidFill>
                <a:latin typeface="+mn-lt"/>
              </a:defRPr>
            </a:lvl1pPr>
            <a:lvl2pPr>
              <a:defRPr sz="1600">
                <a:solidFill>
                  <a:srgbClr val="595959"/>
                </a:solidFill>
              </a:defRPr>
            </a:lvl2pPr>
            <a:lvl3pPr>
              <a:defRPr sz="1600">
                <a:solidFill>
                  <a:srgbClr val="595959"/>
                </a:solidFill>
              </a:defRPr>
            </a:lvl3pPr>
            <a:lvl4pPr>
              <a:defRPr sz="1600">
                <a:solidFill>
                  <a:srgbClr val="595959"/>
                </a:solidFill>
              </a:defRPr>
            </a:lvl4pPr>
            <a:lvl5pPr>
              <a:defRPr sz="1600">
                <a:solidFill>
                  <a:srgbClr val="595959"/>
                </a:solidFill>
              </a:defRPr>
            </a:lvl5pPr>
            <a:lvl6pPr>
              <a:defRPr sz="1800"/>
            </a:lvl6pPr>
            <a:lvl7pPr>
              <a:defRPr sz="1800"/>
            </a:lvl7pPr>
            <a:lvl8pPr>
              <a:defRPr sz="1800"/>
            </a:lvl8pPr>
            <a:lvl9pPr>
              <a:defRPr sz="1800"/>
            </a:lvl9pPr>
          </a:lstStyle>
          <a:p>
            <a:pPr lvl="0"/>
            <a:r>
              <a:rPr lang="en-US" dirty="0"/>
              <a:t>Click to add subtitle</a:t>
            </a:r>
          </a:p>
        </p:txBody>
      </p:sp>
      <p:sp>
        <p:nvSpPr>
          <p:cNvPr id="10" name="Rectangle 9"/>
          <p:cNvSpPr>
            <a:spLocks noChangeArrowheads="1"/>
          </p:cNvSpPr>
          <p:nvPr userDrawn="1"/>
        </p:nvSpPr>
        <p:spPr bwMode="auto">
          <a:xfrm>
            <a:off x="0" y="1100138"/>
            <a:ext cx="9144000" cy="176212"/>
          </a:xfrm>
          <a:prstGeom prst="rect">
            <a:avLst/>
          </a:prstGeom>
          <a:solidFill>
            <a:srgbClr val="00ADE4"/>
          </a:solidFill>
          <a:ln>
            <a:noFill/>
          </a:ln>
        </p:spPr>
        <p:txBody>
          <a:bodyPr/>
          <a:lstStyle/>
          <a:p>
            <a:pPr marL="115888" indent="-115888">
              <a:spcBef>
                <a:spcPct val="50000"/>
              </a:spcBef>
              <a:buFontTx/>
              <a:buChar char="•"/>
            </a:pPr>
            <a:endParaRPr lang="en-US" sz="1300" b="0">
              <a:solidFill>
                <a:srgbClr val="002345"/>
              </a:solidFill>
              <a:latin typeface="Arial"/>
            </a:endParaRPr>
          </a:p>
        </p:txBody>
      </p:sp>
      <p:sp>
        <p:nvSpPr>
          <p:cNvPr id="11" name="Title 1"/>
          <p:cNvSpPr>
            <a:spLocks noGrp="1"/>
          </p:cNvSpPr>
          <p:nvPr>
            <p:ph type="title"/>
          </p:nvPr>
        </p:nvSpPr>
        <p:spPr>
          <a:xfrm>
            <a:off x="356934" y="301626"/>
            <a:ext cx="8462029" cy="756707"/>
          </a:xfrm>
        </p:spPr>
        <p:txBody>
          <a:bodyPr anchor="b"/>
          <a:lstStyle>
            <a:lvl1pPr>
              <a:defRPr sz="2200" b="0" i="0">
                <a:solidFill>
                  <a:schemeClr val="tx1"/>
                </a:solidFill>
                <a:latin typeface="+mn-lt"/>
              </a:defRPr>
            </a:lvl1pPr>
          </a:lstStyle>
          <a:p>
            <a:r>
              <a:rPr lang="en-US"/>
              <a:t>Click to edit Master title style</a:t>
            </a:r>
            <a:endParaRPr lang="en-US" dirty="0"/>
          </a:p>
        </p:txBody>
      </p:sp>
      <p:sp>
        <p:nvSpPr>
          <p:cNvPr id="12" name="Slide Number Placeholder 3"/>
          <p:cNvSpPr>
            <a:spLocks noGrp="1"/>
          </p:cNvSpPr>
          <p:nvPr>
            <p:ph type="sldNum" sz="quarter" idx="15"/>
          </p:nvPr>
        </p:nvSpPr>
        <p:spPr>
          <a:xfrm>
            <a:off x="357188" y="6350000"/>
            <a:ext cx="552450" cy="358775"/>
          </a:xfrm>
          <a:prstGeom prst="rect">
            <a:avLst/>
          </a:prstGeom>
        </p:spPr>
        <p:txBody>
          <a:bodyPr/>
          <a:lstStyle>
            <a:lvl1pPr>
              <a:defRPr>
                <a:solidFill>
                  <a:schemeClr val="bg1">
                    <a:lumMod val="75000"/>
                  </a:schemeClr>
                </a:solidFill>
                <a:latin typeface="+mn-lt"/>
              </a:defRPr>
            </a:lvl1pPr>
          </a:lstStyle>
          <a:p>
            <a:fld id="{BC760B9F-94B6-48F9-9CAF-FD4E51F2A4B3}" type="slidenum">
              <a:rPr lang="en-US" smtClean="0">
                <a:solidFill>
                  <a:srgbClr val="FFFFFF">
                    <a:lumMod val="75000"/>
                  </a:srgbClr>
                </a:solidFill>
              </a:rPr>
              <a:pPr/>
              <a:t>‹#›</a:t>
            </a:fld>
            <a:endParaRPr lang="en-US">
              <a:solidFill>
                <a:srgbClr val="FFFFFF">
                  <a:lumMod val="75000"/>
                </a:srgbClr>
              </a:solidFill>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ontent Placeholder 8"/>
          <p:cNvSpPr>
            <a:spLocks noGrp="1"/>
          </p:cNvSpPr>
          <p:nvPr>
            <p:ph sz="quarter" idx="16"/>
          </p:nvPr>
        </p:nvSpPr>
        <p:spPr>
          <a:xfrm>
            <a:off x="4665896" y="1819656"/>
            <a:ext cx="4133274" cy="4410816"/>
          </a:xfrm>
        </p:spPr>
        <p:txBody>
          <a:bodyPr/>
          <a:lstStyle>
            <a:lvl1pPr marL="285750" indent="-285750" algn="just">
              <a:lnSpc>
                <a:spcPct val="100000"/>
              </a:lnSpc>
              <a:spcBef>
                <a:spcPts val="0"/>
              </a:spcBef>
              <a:buFont typeface="Arial" panose="020B0604020202020204" pitchFamily="34" charset="0"/>
              <a:buChar char="•"/>
              <a:defRPr sz="1400"/>
            </a:lvl1pPr>
            <a:lvl2pPr marL="287338" indent="-285750" algn="just">
              <a:lnSpc>
                <a:spcPct val="100000"/>
              </a:lnSpc>
              <a:spcBef>
                <a:spcPts val="0"/>
              </a:spcBef>
              <a:buClr>
                <a:schemeClr val="tx1"/>
              </a:buClr>
              <a:buFont typeface="Arial" panose="020B0604020202020204" pitchFamily="34" charset="0"/>
              <a:buChar char="•"/>
              <a:defRPr/>
            </a:lvl2pPr>
            <a:lvl3pPr marL="576263" indent="-285750" algn="just">
              <a:lnSpc>
                <a:spcPct val="100000"/>
              </a:lnSpc>
              <a:spcBef>
                <a:spcPts val="0"/>
              </a:spcBef>
              <a:buClr>
                <a:schemeClr val="tx1"/>
              </a:buClr>
              <a:buFont typeface="Arial" panose="020B0604020202020204" pitchFamily="34" charset="0"/>
              <a:buChar char="-"/>
              <a:defRPr sz="1400"/>
            </a:lvl3pPr>
            <a:lvl4pPr marL="855663" indent="-285750">
              <a:buFont typeface="Arial" panose="020B0604020202020204" pitchFamily="34" charset="0"/>
              <a:buChar char="◦"/>
              <a:defRPr sz="1400" baseline="0"/>
            </a:lvl4pPr>
          </a:lstStyle>
          <a:p>
            <a:pPr lvl="0"/>
            <a:r>
              <a:rPr lang="en-US"/>
              <a:t>Click to edit Master text styles</a:t>
            </a:r>
          </a:p>
          <a:p>
            <a:pPr lvl="1"/>
            <a:r>
              <a:rPr lang="en-US"/>
              <a:t>Second level</a:t>
            </a:r>
          </a:p>
          <a:p>
            <a:pPr lvl="2"/>
            <a:r>
              <a:rPr lang="en-US"/>
              <a:t>Third level</a:t>
            </a:r>
          </a:p>
        </p:txBody>
      </p:sp>
      <p:sp>
        <p:nvSpPr>
          <p:cNvPr id="15" name="Content Placeholder 8"/>
          <p:cNvSpPr>
            <a:spLocks noGrp="1"/>
          </p:cNvSpPr>
          <p:nvPr>
            <p:ph sz="quarter" idx="17"/>
          </p:nvPr>
        </p:nvSpPr>
        <p:spPr>
          <a:xfrm>
            <a:off x="356933" y="1816537"/>
            <a:ext cx="4133274" cy="4410816"/>
          </a:xfrm>
        </p:spPr>
        <p:txBody>
          <a:bodyPr/>
          <a:lstStyle>
            <a:lvl1pPr marL="285750" indent="-285750" algn="just">
              <a:lnSpc>
                <a:spcPct val="100000"/>
              </a:lnSpc>
              <a:spcBef>
                <a:spcPts val="0"/>
              </a:spcBef>
              <a:buFont typeface="Arial" panose="020B0604020202020204" pitchFamily="34" charset="0"/>
              <a:buChar char="•"/>
              <a:defRPr sz="1400"/>
            </a:lvl1pPr>
            <a:lvl2pPr marL="287338" indent="-285750" algn="just">
              <a:lnSpc>
                <a:spcPct val="100000"/>
              </a:lnSpc>
              <a:spcBef>
                <a:spcPts val="0"/>
              </a:spcBef>
              <a:buClr>
                <a:schemeClr val="tx1"/>
              </a:buClr>
              <a:buFont typeface="Arial" panose="020B0604020202020204" pitchFamily="34" charset="0"/>
              <a:buChar char="•"/>
              <a:defRPr/>
            </a:lvl2pPr>
            <a:lvl3pPr marL="576263" indent="-285750" algn="just">
              <a:lnSpc>
                <a:spcPct val="100000"/>
              </a:lnSpc>
              <a:spcBef>
                <a:spcPts val="0"/>
              </a:spcBef>
              <a:buClr>
                <a:schemeClr val="tx1"/>
              </a:buClr>
              <a:buFont typeface="Arial" panose="020B0604020202020204" pitchFamily="34" charset="0"/>
              <a:buChar char="-"/>
              <a:defRPr sz="1400"/>
            </a:lvl3pPr>
            <a:lvl4pPr marL="855663" indent="-285750">
              <a:buFont typeface="Arial" panose="020B0604020202020204" pitchFamily="34" charset="0"/>
              <a:buChar char="◦"/>
              <a:defRPr sz="1400" baseline="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42229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mparison Slide_Horisontal">
    <p:bg>
      <p:bgPr>
        <a:solidFill>
          <a:schemeClr val="bg1"/>
        </a:solidFill>
        <a:effectLst/>
      </p:bgPr>
    </p:bg>
    <p:spTree>
      <p:nvGrpSpPr>
        <p:cNvPr id="1" name=""/>
        <p:cNvGrpSpPr/>
        <p:nvPr/>
      </p:nvGrpSpPr>
      <p:grpSpPr>
        <a:xfrm>
          <a:off x="0" y="0"/>
          <a:ext cx="0" cy="0"/>
          <a:chOff x="0" y="0"/>
          <a:chExt cx="0" cy="0"/>
        </a:xfrm>
      </p:grpSpPr>
      <p:sp>
        <p:nvSpPr>
          <p:cNvPr id="4" name="Rectangle 9"/>
          <p:cNvSpPr>
            <a:spLocks noChangeArrowheads="1"/>
          </p:cNvSpPr>
          <p:nvPr/>
        </p:nvSpPr>
        <p:spPr bwMode="auto">
          <a:xfrm>
            <a:off x="0" y="1100138"/>
            <a:ext cx="9144000" cy="176212"/>
          </a:xfrm>
          <a:prstGeom prst="rect">
            <a:avLst/>
          </a:prstGeom>
          <a:solidFill>
            <a:srgbClr val="00ADE4"/>
          </a:solidFill>
          <a:ln>
            <a:noFill/>
          </a:ln>
        </p:spPr>
        <p:txBody>
          <a:bodyPr/>
          <a:lstStyle/>
          <a:p>
            <a:pPr marL="115888" indent="-115888">
              <a:spcBef>
                <a:spcPct val="50000"/>
              </a:spcBef>
              <a:buFontTx/>
              <a:buChar char="•"/>
            </a:pPr>
            <a:endParaRPr lang="en-US" sz="1300" b="0">
              <a:solidFill>
                <a:srgbClr val="002345"/>
              </a:solidFill>
              <a:latin typeface="Arial"/>
            </a:endParaRPr>
          </a:p>
        </p:txBody>
      </p:sp>
      <p:sp>
        <p:nvSpPr>
          <p:cNvPr id="2" name="Title 1"/>
          <p:cNvSpPr>
            <a:spLocks noGrp="1"/>
          </p:cNvSpPr>
          <p:nvPr>
            <p:ph type="title"/>
          </p:nvPr>
        </p:nvSpPr>
        <p:spPr>
          <a:xfrm>
            <a:off x="356934" y="301626"/>
            <a:ext cx="8462029" cy="756707"/>
          </a:xfrm>
        </p:spPr>
        <p:txBody>
          <a:bodyPr anchor="b"/>
          <a:lstStyle>
            <a:lvl1pPr>
              <a:defRPr sz="2200" b="0" i="0">
                <a:solidFill>
                  <a:schemeClr val="tx1"/>
                </a:solidFill>
                <a:latin typeface="+mn-lt"/>
              </a:defRPr>
            </a:lvl1pPr>
          </a:lstStyle>
          <a:p>
            <a:r>
              <a:rPr lang="en-US"/>
              <a:t>Click to edit Master title style</a:t>
            </a:r>
            <a:endParaRPr lang="en-US" dirty="0"/>
          </a:p>
        </p:txBody>
      </p:sp>
      <p:sp>
        <p:nvSpPr>
          <p:cNvPr id="5" name="Slide Number Placeholder 3"/>
          <p:cNvSpPr>
            <a:spLocks noGrp="1"/>
          </p:cNvSpPr>
          <p:nvPr>
            <p:ph type="sldNum" sz="quarter" idx="14"/>
          </p:nvPr>
        </p:nvSpPr>
        <p:spPr>
          <a:xfrm>
            <a:off x="357188" y="6350000"/>
            <a:ext cx="552450" cy="358775"/>
          </a:xfrm>
          <a:prstGeom prst="rect">
            <a:avLst/>
          </a:prstGeom>
        </p:spPr>
        <p:txBody>
          <a:bodyPr/>
          <a:lstStyle>
            <a:lvl1pPr>
              <a:defRPr>
                <a:solidFill>
                  <a:schemeClr val="bg1">
                    <a:lumMod val="75000"/>
                  </a:schemeClr>
                </a:solidFill>
                <a:latin typeface="+mn-lt"/>
              </a:defRPr>
            </a:lvl1pPr>
          </a:lstStyle>
          <a:p>
            <a:fld id="{BC760B9F-94B6-48F9-9CAF-FD4E51F2A4B3}" type="slidenum">
              <a:rPr lang="en-US" smtClean="0">
                <a:solidFill>
                  <a:srgbClr val="FFFFFF">
                    <a:lumMod val="75000"/>
                  </a:srgbClr>
                </a:solidFill>
              </a:rPr>
              <a:pPr/>
              <a:t>‹#›</a:t>
            </a:fld>
            <a:endParaRPr lang="en-US">
              <a:solidFill>
                <a:srgbClr val="FFFFFF">
                  <a:lumMod val="75000"/>
                </a:srgbClr>
              </a:solidFill>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8"/>
          <p:cNvSpPr>
            <a:spLocks noGrp="1"/>
          </p:cNvSpPr>
          <p:nvPr>
            <p:ph sz="quarter" idx="18"/>
          </p:nvPr>
        </p:nvSpPr>
        <p:spPr>
          <a:xfrm>
            <a:off x="347663" y="3949487"/>
            <a:ext cx="8478837" cy="2299757"/>
          </a:xfrm>
        </p:spPr>
        <p:txBody>
          <a:bodyPr/>
          <a:lstStyle>
            <a:lvl1pPr marL="285750" indent="-285750" algn="just">
              <a:lnSpc>
                <a:spcPct val="100000"/>
              </a:lnSpc>
              <a:spcBef>
                <a:spcPts val="0"/>
              </a:spcBef>
              <a:buFont typeface="Arial" panose="020B0604020202020204" pitchFamily="34" charset="0"/>
              <a:buChar char="•"/>
              <a:defRPr/>
            </a:lvl1pPr>
            <a:lvl2pPr marL="287338" indent="-285750" algn="just">
              <a:lnSpc>
                <a:spcPct val="100000"/>
              </a:lnSpc>
              <a:spcBef>
                <a:spcPts val="0"/>
              </a:spcBef>
              <a:buClr>
                <a:schemeClr val="tx1"/>
              </a:buClr>
              <a:buFont typeface="Arial" panose="020B0604020202020204" pitchFamily="34" charset="0"/>
              <a:buChar char="•"/>
              <a:defRPr/>
            </a:lvl2pPr>
            <a:lvl3pPr marL="576263" indent="-285750" algn="just">
              <a:lnSpc>
                <a:spcPct val="100000"/>
              </a:lnSpc>
              <a:spcBef>
                <a:spcPts val="0"/>
              </a:spcBef>
              <a:buClr>
                <a:schemeClr val="tx1"/>
              </a:buClr>
              <a:buFont typeface="Arial" panose="020B0604020202020204" pitchFamily="34" charset="0"/>
              <a:buChar char="-"/>
              <a:defRPr sz="1400"/>
            </a:lvl3pPr>
            <a:lvl4pPr marL="855663" indent="-285750">
              <a:buFont typeface="Arial" panose="020B0604020202020204" pitchFamily="34" charset="0"/>
              <a:buChar char="◦"/>
              <a:defRPr sz="1400" baseline="0"/>
            </a:lvl4pPr>
          </a:lstStyle>
          <a:p>
            <a:pPr lvl="0"/>
            <a:r>
              <a:rPr lang="en-US"/>
              <a:t>Click to edit Master text styles</a:t>
            </a:r>
          </a:p>
          <a:p>
            <a:pPr lvl="1"/>
            <a:r>
              <a:rPr lang="en-US"/>
              <a:t>Second level</a:t>
            </a:r>
          </a:p>
          <a:p>
            <a:pPr lvl="2"/>
            <a:r>
              <a:rPr lang="en-US"/>
              <a:t>Third level</a:t>
            </a:r>
          </a:p>
        </p:txBody>
      </p:sp>
      <p:sp>
        <p:nvSpPr>
          <p:cNvPr id="11" name="Content Placeholder 8"/>
          <p:cNvSpPr>
            <a:spLocks noGrp="1"/>
          </p:cNvSpPr>
          <p:nvPr>
            <p:ph sz="quarter" idx="19"/>
          </p:nvPr>
        </p:nvSpPr>
        <p:spPr>
          <a:xfrm>
            <a:off x="356934" y="1463040"/>
            <a:ext cx="8478837" cy="2299757"/>
          </a:xfrm>
        </p:spPr>
        <p:txBody>
          <a:bodyPr/>
          <a:lstStyle>
            <a:lvl1pPr marL="285750" indent="-285750" algn="just">
              <a:lnSpc>
                <a:spcPct val="100000"/>
              </a:lnSpc>
              <a:spcBef>
                <a:spcPts val="0"/>
              </a:spcBef>
              <a:buFont typeface="Arial" panose="020B0604020202020204" pitchFamily="34" charset="0"/>
              <a:buChar char="•"/>
              <a:defRPr/>
            </a:lvl1pPr>
            <a:lvl2pPr marL="287338" indent="-285750" algn="just">
              <a:lnSpc>
                <a:spcPct val="100000"/>
              </a:lnSpc>
              <a:spcBef>
                <a:spcPts val="0"/>
              </a:spcBef>
              <a:buClr>
                <a:schemeClr val="tx1"/>
              </a:buClr>
              <a:buFont typeface="Arial" panose="020B0604020202020204" pitchFamily="34" charset="0"/>
              <a:buChar char="•"/>
              <a:defRPr/>
            </a:lvl2pPr>
            <a:lvl3pPr marL="576263" indent="-285750" algn="just">
              <a:lnSpc>
                <a:spcPct val="100000"/>
              </a:lnSpc>
              <a:spcBef>
                <a:spcPts val="0"/>
              </a:spcBef>
              <a:buClr>
                <a:schemeClr val="tx1"/>
              </a:buClr>
              <a:buFont typeface="Arial" panose="020B0604020202020204" pitchFamily="34" charset="0"/>
              <a:buChar char="-"/>
              <a:defRPr sz="1400"/>
            </a:lvl3pPr>
            <a:lvl4pPr marL="855663" indent="-285750">
              <a:buFont typeface="Arial" panose="020B0604020202020204" pitchFamily="34" charset="0"/>
              <a:buChar char="◦"/>
              <a:defRPr sz="1400" baseline="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221416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ank You/End Slide">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clrChange>
              <a:clrFrom>
                <a:srgbClr val="E7F9FF"/>
              </a:clrFrom>
              <a:clrTo>
                <a:srgbClr val="E7F9FF">
                  <a:alpha val="0"/>
                </a:srgbClr>
              </a:clrTo>
            </a:clrChange>
          </a:blip>
          <a:srcRect b="10216"/>
          <a:stretch/>
        </p:blipFill>
        <p:spPr>
          <a:xfrm>
            <a:off x="0" y="2479751"/>
            <a:ext cx="4595813" cy="2778050"/>
          </a:xfrm>
          <a:prstGeom prst="rect">
            <a:avLst/>
          </a:prstGeom>
        </p:spPr>
      </p:pic>
      <p:sp>
        <p:nvSpPr>
          <p:cNvPr id="6" name="Rectangle 5"/>
          <p:cNvSpPr>
            <a:spLocks noChangeArrowheads="1"/>
          </p:cNvSpPr>
          <p:nvPr userDrawn="1"/>
        </p:nvSpPr>
        <p:spPr bwMode="auto">
          <a:xfrm>
            <a:off x="0" y="5435600"/>
            <a:ext cx="9144000" cy="1422400"/>
          </a:xfrm>
          <a:prstGeom prst="rect">
            <a:avLst/>
          </a:prstGeom>
          <a:solidFill>
            <a:srgbClr val="00ADE4"/>
          </a:solidFill>
          <a:ln>
            <a:noFill/>
          </a:ln>
        </p:spPr>
        <p:txBody>
          <a:bodyPr/>
          <a:lstStyle/>
          <a:p>
            <a:pPr marL="115888" indent="-115888">
              <a:spcBef>
                <a:spcPct val="50000"/>
              </a:spcBef>
              <a:buFontTx/>
              <a:buChar char="•"/>
            </a:pPr>
            <a:endParaRPr lang="en-US" sz="1300" b="0">
              <a:solidFill>
                <a:srgbClr val="FFFFFF"/>
              </a:solidFill>
              <a:latin typeface="Arial"/>
            </a:endParaRPr>
          </a:p>
        </p:txBody>
      </p:sp>
      <p:sp>
        <p:nvSpPr>
          <p:cNvPr id="7" name="Rectangle 6"/>
          <p:cNvSpPr>
            <a:spLocks noChangeArrowheads="1"/>
          </p:cNvSpPr>
          <p:nvPr/>
        </p:nvSpPr>
        <p:spPr bwMode="auto">
          <a:xfrm>
            <a:off x="-1" y="5259387"/>
            <a:ext cx="9144000" cy="176213"/>
          </a:xfrm>
          <a:prstGeom prst="rect">
            <a:avLst/>
          </a:prstGeom>
          <a:solidFill>
            <a:schemeClr val="accent2"/>
          </a:solidFill>
          <a:ln>
            <a:noFill/>
          </a:ln>
        </p:spPr>
        <p:txBody>
          <a:bodyPr/>
          <a:lstStyle/>
          <a:p>
            <a:pPr marL="115888" indent="-115888">
              <a:spcBef>
                <a:spcPct val="50000"/>
              </a:spcBef>
              <a:buFontTx/>
              <a:buChar char="•"/>
            </a:pPr>
            <a:endParaRPr lang="en-US" sz="1300" b="0">
              <a:solidFill>
                <a:srgbClr val="FFFFFF"/>
              </a:solidFill>
              <a:latin typeface="Arial"/>
            </a:endParaRPr>
          </a:p>
        </p:txBody>
      </p:sp>
      <p:grpSp>
        <p:nvGrpSpPr>
          <p:cNvPr id="8" name="Group 7"/>
          <p:cNvGrpSpPr>
            <a:grpSpLocks/>
          </p:cNvGrpSpPr>
          <p:nvPr/>
        </p:nvGrpSpPr>
        <p:grpSpPr bwMode="auto">
          <a:xfrm>
            <a:off x="250824" y="5698737"/>
            <a:ext cx="4321175" cy="876300"/>
            <a:chOff x="264890" y="4539871"/>
            <a:chExt cx="4321263" cy="876905"/>
          </a:xfrm>
          <a:effectLst>
            <a:outerShdw blurRad="50800" dist="38100" dir="2700000" algn="tl" rotWithShape="0">
              <a:schemeClr val="tx1"/>
            </a:outerShdw>
          </a:effectLst>
        </p:grpSpPr>
        <p:pic>
          <p:nvPicPr>
            <p:cNvPr id="9" name="Picture 8" descr="reverse.png"/>
            <p:cNvPicPr>
              <a:picLocks noChangeAspect="1"/>
            </p:cNvPicPr>
            <p:nvPr/>
          </p:nvPicPr>
          <p:blipFill>
            <a:blip r:embed="rId3">
              <a:extLst>
                <a:ext uri="{28A0092B-C50C-407E-A947-70E740481C1C}">
                  <a14:useLocalDpi xmlns:a14="http://schemas.microsoft.com/office/drawing/2010/main" val="0"/>
                </a:ext>
              </a:extLst>
            </a:blip>
            <a:srcRect l="22154" t="27124" b="28558"/>
            <a:stretch>
              <a:fillRect/>
            </a:stretch>
          </p:blipFill>
          <p:spPr bwMode="auto">
            <a:xfrm>
              <a:off x="1200795" y="4789714"/>
              <a:ext cx="3385358"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NEW-WHITE-GRADIENT-GLOBES.png"/>
            <p:cNvPicPr>
              <a:picLocks noChangeAspect="1"/>
            </p:cNvPicPr>
            <p:nvPr/>
          </p:nvPicPr>
          <p:blipFill>
            <a:blip r:embed="rId4">
              <a:extLst>
                <a:ext uri="{28A0092B-C50C-407E-A947-70E740481C1C}">
                  <a14:useLocalDpi xmlns:a14="http://schemas.microsoft.com/office/drawing/2010/main" val="0"/>
                </a:ext>
              </a:extLst>
            </a:blip>
            <a:srcRect b="4430"/>
            <a:stretch>
              <a:fillRect/>
            </a:stretch>
          </p:blipFill>
          <p:spPr bwMode="auto">
            <a:xfrm>
              <a:off x="264890" y="4539871"/>
              <a:ext cx="935905" cy="87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Title 329"/>
          <p:cNvSpPr>
            <a:spLocks noGrp="1"/>
          </p:cNvSpPr>
          <p:nvPr>
            <p:ph type="title"/>
          </p:nvPr>
        </p:nvSpPr>
        <p:spPr>
          <a:xfrm>
            <a:off x="910257" y="779825"/>
            <a:ext cx="7323485" cy="387684"/>
          </a:xfrm>
        </p:spPr>
        <p:txBody>
          <a:bodyPr>
            <a:noAutofit/>
          </a:bodyPr>
          <a:lstStyle>
            <a:lvl1pPr algn="ctr">
              <a:defRPr sz="3200" b="1" cap="none" baseline="0">
                <a:solidFill>
                  <a:schemeClr val="tx1"/>
                </a:solidFill>
                <a:latin typeface="+mn-lt"/>
              </a:defRPr>
            </a:lvl1pPr>
          </a:lstStyle>
          <a:p>
            <a:r>
              <a:rPr lang="en-US"/>
              <a:t>Click to edit Master title style</a:t>
            </a:r>
            <a:endParaRPr lang="en-US" dirty="0"/>
          </a:p>
        </p:txBody>
      </p:sp>
      <p:sp>
        <p:nvSpPr>
          <p:cNvPr id="15" name="Title 329"/>
          <p:cNvSpPr txBox="1">
            <a:spLocks/>
          </p:cNvSpPr>
          <p:nvPr userDrawn="1"/>
        </p:nvSpPr>
        <p:spPr bwMode="auto">
          <a:xfrm>
            <a:off x="5720198" y="5905377"/>
            <a:ext cx="2636402" cy="482846"/>
          </a:xfrm>
          <a:prstGeom prst="rect">
            <a:avLst/>
          </a:prstGeom>
          <a:noFill/>
          <a:ln w="9525">
            <a:noFill/>
            <a:miter lim="800000"/>
            <a:headEnd/>
            <a:tailEnd/>
          </a:ln>
          <a:effectLst>
            <a:outerShdw blurRad="50800" dist="38100" dir="2700000" algn="ctr" rotWithShape="0">
              <a:schemeClr val="tx1"/>
            </a:outerShdw>
          </a:effectLst>
        </p:spPr>
        <p:txBody>
          <a:bodyPr vert="horz" wrap="square" lIns="0" tIns="0" rIns="0" bIns="0" numCol="1" anchor="b" anchorCtr="0" compatLnSpc="1">
            <a:prstTxWarp prst="textNoShape">
              <a:avLst/>
            </a:prstTxWarp>
            <a:noAutofit/>
          </a:bodyPr>
          <a:lstStyle>
            <a:lvl1pPr algn="l" rtl="0" fontAlgn="base">
              <a:lnSpc>
                <a:spcPct val="100000"/>
              </a:lnSpc>
              <a:spcBef>
                <a:spcPts val="0"/>
              </a:spcBef>
              <a:spcAft>
                <a:spcPct val="0"/>
              </a:spcAft>
              <a:defRPr sz="3600" b="1" cap="none" baseline="0">
                <a:solidFill>
                  <a:schemeClr val="bg1"/>
                </a:solidFill>
                <a:latin typeface="+mn-lt"/>
                <a:ea typeface="MS PGothic" pitchFamily="34" charset="-128"/>
                <a:cs typeface="Andes" panose="02000000000000000000" pitchFamily="50" charset="0"/>
              </a:defRPr>
            </a:lvl1pPr>
            <a:lvl2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2pPr>
            <a:lvl3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3pPr>
            <a:lvl4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4pPr>
            <a:lvl5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5pPr>
            <a:lvl6pPr marL="457200" algn="ctr" rtl="0" eaLnBrk="1" fontAlgn="base" hangingPunct="1">
              <a:spcBef>
                <a:spcPct val="0"/>
              </a:spcBef>
              <a:spcAft>
                <a:spcPct val="0"/>
              </a:spcAft>
              <a:defRPr sz="2600" b="1">
                <a:solidFill>
                  <a:srgbClr val="014C6D"/>
                </a:solidFill>
                <a:latin typeface="Trebuchet MS" pitchFamily="34" charset="0"/>
              </a:defRPr>
            </a:lvl6pPr>
            <a:lvl7pPr marL="914400" algn="ctr" rtl="0" eaLnBrk="1" fontAlgn="base" hangingPunct="1">
              <a:spcBef>
                <a:spcPct val="0"/>
              </a:spcBef>
              <a:spcAft>
                <a:spcPct val="0"/>
              </a:spcAft>
              <a:defRPr sz="2600" b="1">
                <a:solidFill>
                  <a:srgbClr val="014C6D"/>
                </a:solidFill>
                <a:latin typeface="Trebuchet MS" pitchFamily="34" charset="0"/>
              </a:defRPr>
            </a:lvl7pPr>
            <a:lvl8pPr marL="1371600" algn="ctr" rtl="0" eaLnBrk="1" fontAlgn="base" hangingPunct="1">
              <a:spcBef>
                <a:spcPct val="0"/>
              </a:spcBef>
              <a:spcAft>
                <a:spcPct val="0"/>
              </a:spcAft>
              <a:defRPr sz="2600" b="1">
                <a:solidFill>
                  <a:srgbClr val="014C6D"/>
                </a:solidFill>
                <a:latin typeface="Trebuchet MS" pitchFamily="34" charset="0"/>
              </a:defRPr>
            </a:lvl8pPr>
            <a:lvl9pPr marL="1828800" algn="ctr" rtl="0" eaLnBrk="1" fontAlgn="base" hangingPunct="1">
              <a:spcBef>
                <a:spcPct val="0"/>
              </a:spcBef>
              <a:spcAft>
                <a:spcPct val="0"/>
              </a:spcAft>
              <a:defRPr sz="2600" b="1">
                <a:solidFill>
                  <a:srgbClr val="014C6D"/>
                </a:solidFill>
                <a:latin typeface="Trebuchet MS" pitchFamily="34" charset="0"/>
              </a:defRPr>
            </a:lvl9pPr>
          </a:lstStyle>
          <a:p>
            <a:pPr algn="ctr"/>
            <a:r>
              <a:rPr lang="en-US" sz="2600" kern="0" dirty="0">
                <a:solidFill>
                  <a:srgbClr val="FFFFFF"/>
                </a:solidFill>
              </a:rPr>
              <a:t>Doing Business</a:t>
            </a:r>
          </a:p>
        </p:txBody>
      </p:sp>
    </p:spTree>
    <p:extLst>
      <p:ext uri="{BB962C8B-B14F-4D97-AF65-F5344CB8AC3E}">
        <p14:creationId xmlns:p14="http://schemas.microsoft.com/office/powerpoint/2010/main" val="29314252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able of Contents">
    <p:spTree>
      <p:nvGrpSpPr>
        <p:cNvPr id="1" name=""/>
        <p:cNvGrpSpPr/>
        <p:nvPr/>
      </p:nvGrpSpPr>
      <p:grpSpPr>
        <a:xfrm>
          <a:off x="0" y="0"/>
          <a:ext cx="0" cy="0"/>
          <a:chOff x="0" y="0"/>
          <a:chExt cx="0" cy="0"/>
        </a:xfrm>
      </p:grpSpPr>
      <p:sp>
        <p:nvSpPr>
          <p:cNvPr id="4" name="Rectangle 9"/>
          <p:cNvSpPr>
            <a:spLocks noChangeArrowheads="1"/>
          </p:cNvSpPr>
          <p:nvPr/>
        </p:nvSpPr>
        <p:spPr bwMode="auto">
          <a:xfrm>
            <a:off x="0" y="1100138"/>
            <a:ext cx="9144000" cy="176212"/>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dirty="0">
              <a:solidFill>
                <a:prstClr val="white"/>
              </a:solidFill>
            </a:endParaRPr>
          </a:p>
        </p:txBody>
      </p:sp>
      <p:sp>
        <p:nvSpPr>
          <p:cNvPr id="2" name="Title 1"/>
          <p:cNvSpPr>
            <a:spLocks noGrp="1"/>
          </p:cNvSpPr>
          <p:nvPr>
            <p:ph type="title"/>
          </p:nvPr>
        </p:nvSpPr>
        <p:spPr>
          <a:xfrm>
            <a:off x="356934" y="301626"/>
            <a:ext cx="8462029" cy="756707"/>
          </a:xfrm>
        </p:spPr>
        <p:txBody>
          <a:bodyPr anchor="b"/>
          <a:lstStyle>
            <a:lvl1pPr>
              <a:defRPr sz="2200" b="0" i="0">
                <a:solidFill>
                  <a:schemeClr val="tx1"/>
                </a:solidFill>
                <a:latin typeface="Andes" panose="02000000000000000000" pitchFamily="50" charset="0"/>
              </a:defRPr>
            </a:lvl1pPr>
          </a:lstStyle>
          <a:p>
            <a:r>
              <a:rPr lang="en-US" dirty="0"/>
              <a:t>Click to edit Master title style</a:t>
            </a:r>
          </a:p>
        </p:txBody>
      </p:sp>
      <p:sp>
        <p:nvSpPr>
          <p:cNvPr id="7" name="Text Placeholder 6"/>
          <p:cNvSpPr>
            <a:spLocks noGrp="1"/>
          </p:cNvSpPr>
          <p:nvPr>
            <p:ph type="body" sz="quarter" idx="13"/>
          </p:nvPr>
        </p:nvSpPr>
        <p:spPr>
          <a:xfrm>
            <a:off x="349250" y="1598613"/>
            <a:ext cx="8477250" cy="4613804"/>
          </a:xfrm>
        </p:spPr>
        <p:txBody>
          <a:bodyPr>
            <a:normAutofit/>
          </a:bodyPr>
          <a:lstStyle>
            <a:lvl1pPr>
              <a:lnSpc>
                <a:spcPct val="100000"/>
              </a:lnSpc>
              <a:spcBef>
                <a:spcPts val="2400"/>
              </a:spcBef>
              <a:tabLst>
                <a:tab pos="8402638" algn="r"/>
              </a:tabLst>
              <a:defRPr lang="en-US" sz="1800" baseline="0" smtClean="0"/>
            </a:lvl1pPr>
          </a:lstStyle>
          <a:p>
            <a:pPr lvl="0"/>
            <a:r>
              <a:rPr lang="en-US" dirty="0"/>
              <a:t>Click to edit Master text styles</a:t>
            </a:r>
          </a:p>
        </p:txBody>
      </p:sp>
      <p:sp>
        <p:nvSpPr>
          <p:cNvPr id="5" name="Slide Number Placeholder 3"/>
          <p:cNvSpPr>
            <a:spLocks noGrp="1"/>
          </p:cNvSpPr>
          <p:nvPr>
            <p:ph type="sldNum" sz="quarter" idx="14"/>
          </p:nvPr>
        </p:nvSpPr>
        <p:spPr>
          <a:xfrm>
            <a:off x="357188" y="6350000"/>
            <a:ext cx="552450" cy="358775"/>
          </a:xfrm>
          <a:prstGeom prst="rect">
            <a:avLst/>
          </a:prstGeom>
        </p:spPr>
        <p:txBody>
          <a:bodyPr/>
          <a:lstStyle>
            <a:lvl1pPr>
              <a:defRPr>
                <a:latin typeface="Andes" panose="02000000000000000000" pitchFamily="50" charset="0"/>
              </a:defRPr>
            </a:lvl1pPr>
          </a:lstStyle>
          <a:p>
            <a:fld id="{BC760B9F-94B6-48F9-9CAF-FD4E51F2A4B3}" type="slidenum">
              <a:rPr lang="en-US" smtClean="0">
                <a:solidFill>
                  <a:srgbClr val="002345"/>
                </a:solidFill>
              </a:rPr>
              <a:pPr/>
              <a:t>‹#›</a:t>
            </a:fld>
            <a:endParaRPr lang="en-US" dirty="0">
              <a:solidFill>
                <a:srgbClr val="002345"/>
              </a:solidFill>
            </a:endParaRPr>
          </a:p>
        </p:txBody>
      </p:sp>
    </p:spTree>
    <p:extLst>
      <p:ext uri="{BB962C8B-B14F-4D97-AF65-F5344CB8AC3E}">
        <p14:creationId xmlns:p14="http://schemas.microsoft.com/office/powerpoint/2010/main" val="10284625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omparsion Slide">
    <p:spTree>
      <p:nvGrpSpPr>
        <p:cNvPr id="1" name=""/>
        <p:cNvGrpSpPr/>
        <p:nvPr/>
      </p:nvGrpSpPr>
      <p:grpSpPr>
        <a:xfrm>
          <a:off x="0" y="0"/>
          <a:ext cx="0" cy="0"/>
          <a:chOff x="0" y="0"/>
          <a:chExt cx="0" cy="0"/>
        </a:xfrm>
      </p:grpSpPr>
      <p:sp>
        <p:nvSpPr>
          <p:cNvPr id="7" name="Content Placeholder 3"/>
          <p:cNvSpPr>
            <a:spLocks noGrp="1"/>
          </p:cNvSpPr>
          <p:nvPr>
            <p:ph sz="half" idx="13" hasCustomPrompt="1"/>
          </p:nvPr>
        </p:nvSpPr>
        <p:spPr>
          <a:xfrm>
            <a:off x="356935" y="1463042"/>
            <a:ext cx="4133273" cy="264331"/>
          </a:xfrm>
        </p:spPr>
        <p:txBody>
          <a:bodyPr lIns="0" rIns="0" anchor="ctr">
            <a:normAutofit/>
          </a:bodyPr>
          <a:lstStyle>
            <a:lvl1pPr algn="ctr">
              <a:defRPr sz="1350" cap="none">
                <a:solidFill>
                  <a:srgbClr val="002345"/>
                </a:solidFill>
                <a:latin typeface="+mn-lt"/>
              </a:defRPr>
            </a:lvl1pPr>
            <a:lvl2pPr>
              <a:defRPr sz="1200">
                <a:solidFill>
                  <a:srgbClr val="595959"/>
                </a:solidFill>
              </a:defRPr>
            </a:lvl2pPr>
            <a:lvl3pPr>
              <a:defRPr sz="1200">
                <a:solidFill>
                  <a:srgbClr val="595959"/>
                </a:solidFill>
              </a:defRPr>
            </a:lvl3pPr>
            <a:lvl4pPr>
              <a:defRPr sz="1200">
                <a:solidFill>
                  <a:srgbClr val="595959"/>
                </a:solidFill>
              </a:defRPr>
            </a:lvl4pPr>
            <a:lvl5pPr>
              <a:defRPr sz="1200">
                <a:solidFill>
                  <a:srgbClr val="595959"/>
                </a:solidFill>
              </a:defRPr>
            </a:lvl5pPr>
            <a:lvl6pPr>
              <a:defRPr sz="1350"/>
            </a:lvl6pPr>
            <a:lvl7pPr>
              <a:defRPr sz="1350"/>
            </a:lvl7pPr>
            <a:lvl8pPr>
              <a:defRPr sz="1350"/>
            </a:lvl8pPr>
            <a:lvl9pPr>
              <a:defRPr sz="1350"/>
            </a:lvl9pPr>
          </a:lstStyle>
          <a:p>
            <a:pPr lvl="0"/>
            <a:r>
              <a:rPr lang="en-US" dirty="0"/>
              <a:t>Click to add subtitle</a:t>
            </a:r>
          </a:p>
        </p:txBody>
      </p:sp>
      <p:sp>
        <p:nvSpPr>
          <p:cNvPr id="8" name="Content Placeholder 3"/>
          <p:cNvSpPr>
            <a:spLocks noGrp="1"/>
          </p:cNvSpPr>
          <p:nvPr>
            <p:ph sz="half" idx="14" hasCustomPrompt="1"/>
          </p:nvPr>
        </p:nvSpPr>
        <p:spPr>
          <a:xfrm>
            <a:off x="4663440" y="1463042"/>
            <a:ext cx="4133088" cy="264331"/>
          </a:xfrm>
        </p:spPr>
        <p:txBody>
          <a:bodyPr lIns="0" rIns="0" anchor="ctr">
            <a:normAutofit/>
          </a:bodyPr>
          <a:lstStyle>
            <a:lvl1pPr algn="ctr">
              <a:defRPr sz="1350" cap="none">
                <a:solidFill>
                  <a:srgbClr val="002345"/>
                </a:solidFill>
                <a:latin typeface="+mn-lt"/>
              </a:defRPr>
            </a:lvl1pPr>
            <a:lvl2pPr>
              <a:defRPr sz="1200">
                <a:solidFill>
                  <a:srgbClr val="595959"/>
                </a:solidFill>
              </a:defRPr>
            </a:lvl2pPr>
            <a:lvl3pPr>
              <a:defRPr sz="1200">
                <a:solidFill>
                  <a:srgbClr val="595959"/>
                </a:solidFill>
              </a:defRPr>
            </a:lvl3pPr>
            <a:lvl4pPr>
              <a:defRPr sz="1200">
                <a:solidFill>
                  <a:srgbClr val="595959"/>
                </a:solidFill>
              </a:defRPr>
            </a:lvl4pPr>
            <a:lvl5pPr>
              <a:defRPr sz="1200">
                <a:solidFill>
                  <a:srgbClr val="595959"/>
                </a:solidFill>
              </a:defRPr>
            </a:lvl5pPr>
            <a:lvl6pPr>
              <a:defRPr sz="1350"/>
            </a:lvl6pPr>
            <a:lvl7pPr>
              <a:defRPr sz="1350"/>
            </a:lvl7pPr>
            <a:lvl8pPr>
              <a:defRPr sz="1350"/>
            </a:lvl8pPr>
            <a:lvl9pPr>
              <a:defRPr sz="1350"/>
            </a:lvl9pPr>
          </a:lstStyle>
          <a:p>
            <a:pPr lvl="0"/>
            <a:r>
              <a:rPr lang="en-US" dirty="0"/>
              <a:t>Click to add subtitle</a:t>
            </a:r>
          </a:p>
        </p:txBody>
      </p:sp>
      <p:sp>
        <p:nvSpPr>
          <p:cNvPr id="10" name="Rectangle 9"/>
          <p:cNvSpPr>
            <a:spLocks noChangeArrowheads="1"/>
          </p:cNvSpPr>
          <p:nvPr userDrawn="1"/>
        </p:nvSpPr>
        <p:spPr bwMode="auto">
          <a:xfrm>
            <a:off x="0" y="1100138"/>
            <a:ext cx="9144000" cy="176212"/>
          </a:xfrm>
          <a:prstGeom prst="rect">
            <a:avLst/>
          </a:prstGeom>
          <a:solidFill>
            <a:srgbClr val="00ADE4"/>
          </a:solidFill>
          <a:ln>
            <a:noFill/>
          </a:ln>
        </p:spPr>
        <p:txBody>
          <a:bodyPr/>
          <a:lstStyle/>
          <a:p>
            <a:pPr marL="86916" indent="-86916">
              <a:spcBef>
                <a:spcPct val="50000"/>
              </a:spcBef>
              <a:buFontTx/>
              <a:buChar char="•"/>
            </a:pPr>
            <a:endParaRPr lang="en-US" sz="975" b="0">
              <a:solidFill>
                <a:srgbClr val="002345"/>
              </a:solidFill>
              <a:latin typeface="Arial"/>
            </a:endParaRPr>
          </a:p>
        </p:txBody>
      </p:sp>
      <p:sp>
        <p:nvSpPr>
          <p:cNvPr id="11" name="Title 1"/>
          <p:cNvSpPr>
            <a:spLocks noGrp="1"/>
          </p:cNvSpPr>
          <p:nvPr>
            <p:ph type="title"/>
          </p:nvPr>
        </p:nvSpPr>
        <p:spPr>
          <a:xfrm>
            <a:off x="356935" y="301628"/>
            <a:ext cx="8462029" cy="756707"/>
          </a:xfrm>
        </p:spPr>
        <p:txBody>
          <a:bodyPr anchor="b"/>
          <a:lstStyle>
            <a:lvl1pPr>
              <a:defRPr sz="1650" b="0" i="0">
                <a:solidFill>
                  <a:schemeClr val="tx1"/>
                </a:solidFill>
                <a:latin typeface="+mn-lt"/>
              </a:defRPr>
            </a:lvl1pPr>
          </a:lstStyle>
          <a:p>
            <a:r>
              <a:rPr lang="en-US"/>
              <a:t>Click to edit Master title style</a:t>
            </a:r>
            <a:endParaRPr lang="en-US" dirty="0"/>
          </a:p>
        </p:txBody>
      </p:sp>
      <p:sp>
        <p:nvSpPr>
          <p:cNvPr id="12" name="Slide Number Placeholder 3"/>
          <p:cNvSpPr>
            <a:spLocks noGrp="1"/>
          </p:cNvSpPr>
          <p:nvPr>
            <p:ph type="sldNum" sz="quarter" idx="15"/>
          </p:nvPr>
        </p:nvSpPr>
        <p:spPr>
          <a:xfrm>
            <a:off x="357188" y="6350002"/>
            <a:ext cx="552450" cy="358775"/>
          </a:xfrm>
          <a:prstGeom prst="rect">
            <a:avLst/>
          </a:prstGeom>
        </p:spPr>
        <p:txBody>
          <a:bodyPr/>
          <a:lstStyle>
            <a:lvl1pPr>
              <a:defRPr>
                <a:solidFill>
                  <a:schemeClr val="bg1">
                    <a:lumMod val="75000"/>
                  </a:schemeClr>
                </a:solidFill>
                <a:latin typeface="+mn-lt"/>
              </a:defRPr>
            </a:lvl1pPr>
          </a:lstStyle>
          <a:p>
            <a:fld id="{BC760B9F-94B6-48F9-9CAF-FD4E51F2A4B3}" type="slidenum">
              <a:rPr lang="en-US" sz="1200" smtClean="0">
                <a:solidFill>
                  <a:srgbClr val="FFFFFF">
                    <a:lumMod val="75000"/>
                  </a:srgbClr>
                </a:solidFill>
              </a:rPr>
              <a:pPr/>
              <a:t>‹#›</a:t>
            </a:fld>
            <a:endParaRPr lang="en-US" sz="1200">
              <a:solidFill>
                <a:srgbClr val="FFFFFF">
                  <a:lumMod val="75000"/>
                </a:srgbClr>
              </a:solidFill>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ontent Placeholder 8"/>
          <p:cNvSpPr>
            <a:spLocks noGrp="1"/>
          </p:cNvSpPr>
          <p:nvPr>
            <p:ph sz="quarter" idx="16"/>
          </p:nvPr>
        </p:nvSpPr>
        <p:spPr>
          <a:xfrm>
            <a:off x="4665896" y="1819656"/>
            <a:ext cx="4133274" cy="4410816"/>
          </a:xfrm>
        </p:spPr>
        <p:txBody>
          <a:bodyPr/>
          <a:lstStyle>
            <a:lvl1pPr marL="214313" indent="-214313" algn="just">
              <a:lnSpc>
                <a:spcPct val="100000"/>
              </a:lnSpc>
              <a:spcBef>
                <a:spcPts val="0"/>
              </a:spcBef>
              <a:buFont typeface="Arial" panose="020B0604020202020204" pitchFamily="34" charset="0"/>
              <a:buChar char="•"/>
              <a:defRPr/>
            </a:lvl1pPr>
            <a:lvl2pPr marL="215504" indent="-214313" algn="just">
              <a:lnSpc>
                <a:spcPct val="100000"/>
              </a:lnSpc>
              <a:spcBef>
                <a:spcPts val="0"/>
              </a:spcBef>
              <a:buClr>
                <a:schemeClr val="tx1"/>
              </a:buClr>
              <a:buFont typeface="Arial" panose="020B0604020202020204" pitchFamily="34" charset="0"/>
              <a:buChar char="•"/>
              <a:defRPr/>
            </a:lvl2pPr>
            <a:lvl3pPr marL="432197" indent="-214313" algn="just">
              <a:lnSpc>
                <a:spcPct val="100000"/>
              </a:lnSpc>
              <a:spcBef>
                <a:spcPts val="0"/>
              </a:spcBef>
              <a:buClr>
                <a:schemeClr val="tx1"/>
              </a:buClr>
              <a:buFont typeface="Arial" panose="020B0604020202020204" pitchFamily="34" charset="0"/>
              <a:buChar char="-"/>
              <a:defRPr/>
            </a:lvl3pPr>
            <a:lvl4pPr marL="641747" indent="-214313">
              <a:buFont typeface="Arial" panose="020B0604020202020204" pitchFamily="34" charset="0"/>
              <a:buChar char="◦"/>
              <a:defRPr baseline="0"/>
            </a:lvl4pPr>
          </a:lstStyle>
          <a:p>
            <a:pPr lvl="0"/>
            <a:r>
              <a:rPr lang="en-US"/>
              <a:t>Click to edit Master text styles</a:t>
            </a:r>
          </a:p>
          <a:p>
            <a:pPr lvl="1"/>
            <a:r>
              <a:rPr lang="en-US"/>
              <a:t>Second level</a:t>
            </a:r>
          </a:p>
          <a:p>
            <a:pPr lvl="2"/>
            <a:r>
              <a:rPr lang="en-US"/>
              <a:t>Third level</a:t>
            </a:r>
          </a:p>
        </p:txBody>
      </p:sp>
      <p:sp>
        <p:nvSpPr>
          <p:cNvPr id="15" name="Content Placeholder 8"/>
          <p:cNvSpPr>
            <a:spLocks noGrp="1"/>
          </p:cNvSpPr>
          <p:nvPr>
            <p:ph sz="quarter" idx="17"/>
          </p:nvPr>
        </p:nvSpPr>
        <p:spPr>
          <a:xfrm>
            <a:off x="356933" y="1816537"/>
            <a:ext cx="4133274" cy="4410816"/>
          </a:xfrm>
        </p:spPr>
        <p:txBody>
          <a:bodyPr/>
          <a:lstStyle>
            <a:lvl1pPr marL="214313" indent="-214313" algn="just">
              <a:lnSpc>
                <a:spcPct val="100000"/>
              </a:lnSpc>
              <a:spcBef>
                <a:spcPts val="0"/>
              </a:spcBef>
              <a:buFont typeface="Arial" panose="020B0604020202020204" pitchFamily="34" charset="0"/>
              <a:buChar char="•"/>
              <a:defRPr/>
            </a:lvl1pPr>
            <a:lvl2pPr marL="215504" indent="-214313" algn="just">
              <a:lnSpc>
                <a:spcPct val="100000"/>
              </a:lnSpc>
              <a:spcBef>
                <a:spcPts val="0"/>
              </a:spcBef>
              <a:buClr>
                <a:schemeClr val="tx1"/>
              </a:buClr>
              <a:buFont typeface="Arial" panose="020B0604020202020204" pitchFamily="34" charset="0"/>
              <a:buChar char="•"/>
              <a:defRPr/>
            </a:lvl2pPr>
            <a:lvl3pPr marL="432197" indent="-214313" algn="just">
              <a:lnSpc>
                <a:spcPct val="100000"/>
              </a:lnSpc>
              <a:spcBef>
                <a:spcPts val="0"/>
              </a:spcBef>
              <a:buClr>
                <a:schemeClr val="tx1"/>
              </a:buClr>
              <a:buFont typeface="Arial" panose="020B0604020202020204" pitchFamily="34" charset="0"/>
              <a:buChar char="-"/>
              <a:defRPr/>
            </a:lvl3pPr>
            <a:lvl4pPr marL="641747" indent="-214313">
              <a:buFont typeface="Arial" panose="020B0604020202020204" pitchFamily="34" charset="0"/>
              <a:buChar char="◦"/>
              <a:defRPr baseline="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6016655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srcRect b="21474"/>
          <a:stretch/>
        </p:blipFill>
        <p:spPr>
          <a:xfrm>
            <a:off x="1" y="-12032"/>
            <a:ext cx="9144000" cy="4740444"/>
          </a:xfrm>
          <a:prstGeom prst="rect">
            <a:avLst/>
          </a:prstGeom>
        </p:spPr>
      </p:pic>
      <p:sp>
        <p:nvSpPr>
          <p:cNvPr id="70" name="Rectangle 5"/>
          <p:cNvSpPr>
            <a:spLocks noChangeArrowheads="1"/>
          </p:cNvSpPr>
          <p:nvPr userDrawn="1"/>
        </p:nvSpPr>
        <p:spPr bwMode="auto">
          <a:xfrm flipV="1">
            <a:off x="0" y="-1"/>
            <a:ext cx="9144000" cy="4479925"/>
          </a:xfrm>
          <a:prstGeom prst="rect">
            <a:avLst/>
          </a:prstGeom>
          <a:noFill/>
          <a:ln>
            <a:noFill/>
          </a:ln>
        </p:spPr>
        <p:txBody>
          <a:bodyPr/>
          <a:lstStyle/>
          <a:p>
            <a:pPr marL="115888" indent="-115888">
              <a:spcBef>
                <a:spcPct val="50000"/>
              </a:spcBef>
              <a:buFontTx/>
              <a:buChar char="•"/>
            </a:pPr>
            <a:endParaRPr lang="en-US" sz="1300" b="0">
              <a:solidFill>
                <a:srgbClr val="002345"/>
              </a:solidFill>
              <a:latin typeface="Arial"/>
            </a:endParaRPr>
          </a:p>
        </p:txBody>
      </p:sp>
      <p:sp>
        <p:nvSpPr>
          <p:cNvPr id="6"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7"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8"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9"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10" name="Freeform 1098"/>
          <p:cNvSpPr>
            <a:spLocks/>
          </p:cNvSpPr>
          <p:nvPr/>
        </p:nvSpPr>
        <p:spPr bwMode="auto">
          <a:xfrm>
            <a:off x="487363" y="617538"/>
            <a:ext cx="3175"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1" name="Freeform 1115"/>
          <p:cNvSpPr>
            <a:spLocks/>
          </p:cNvSpPr>
          <p:nvPr/>
        </p:nvSpPr>
        <p:spPr bwMode="auto">
          <a:xfrm>
            <a:off x="458788" y="473075"/>
            <a:ext cx="3175"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2" name="Freeform 1120"/>
          <p:cNvSpPr>
            <a:spLocks/>
          </p:cNvSpPr>
          <p:nvPr/>
        </p:nvSpPr>
        <p:spPr bwMode="auto">
          <a:xfrm>
            <a:off x="458788" y="463550"/>
            <a:ext cx="3175"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3" name="Freeform 1134"/>
          <p:cNvSpPr>
            <a:spLocks/>
          </p:cNvSpPr>
          <p:nvPr/>
        </p:nvSpPr>
        <p:spPr bwMode="auto">
          <a:xfrm>
            <a:off x="703263" y="514350"/>
            <a:ext cx="3175"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4" name="Freeform 1141"/>
          <p:cNvSpPr>
            <a:spLocks/>
          </p:cNvSpPr>
          <p:nvPr/>
        </p:nvSpPr>
        <p:spPr bwMode="auto">
          <a:xfrm>
            <a:off x="706438" y="479425"/>
            <a:ext cx="1587"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5" name="Freeform 1148"/>
          <p:cNvSpPr>
            <a:spLocks/>
          </p:cNvSpPr>
          <p:nvPr/>
        </p:nvSpPr>
        <p:spPr bwMode="auto">
          <a:xfrm>
            <a:off x="693738" y="460375"/>
            <a:ext cx="3175"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6" name="Freeform 1150"/>
          <p:cNvSpPr>
            <a:spLocks/>
          </p:cNvSpPr>
          <p:nvPr/>
        </p:nvSpPr>
        <p:spPr bwMode="auto">
          <a:xfrm>
            <a:off x="684213" y="447675"/>
            <a:ext cx="1587"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7" name="Freeform 1152"/>
          <p:cNvSpPr>
            <a:spLocks/>
          </p:cNvSpPr>
          <p:nvPr/>
        </p:nvSpPr>
        <p:spPr bwMode="auto">
          <a:xfrm>
            <a:off x="684213" y="447675"/>
            <a:ext cx="3175"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8" name="Freeform 1154"/>
          <p:cNvSpPr>
            <a:spLocks/>
          </p:cNvSpPr>
          <p:nvPr/>
        </p:nvSpPr>
        <p:spPr bwMode="auto">
          <a:xfrm>
            <a:off x="665163" y="43497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9" name="Freeform 1156"/>
          <p:cNvSpPr>
            <a:spLocks/>
          </p:cNvSpPr>
          <p:nvPr/>
        </p:nvSpPr>
        <p:spPr bwMode="auto">
          <a:xfrm>
            <a:off x="665163" y="431800"/>
            <a:ext cx="3175"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0" name="Freeform 1163"/>
          <p:cNvSpPr>
            <a:spLocks/>
          </p:cNvSpPr>
          <p:nvPr/>
        </p:nvSpPr>
        <p:spPr bwMode="auto">
          <a:xfrm>
            <a:off x="611188" y="415925"/>
            <a:ext cx="6350"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1" name="Freeform 1172"/>
          <p:cNvSpPr>
            <a:spLocks/>
          </p:cNvSpPr>
          <p:nvPr/>
        </p:nvSpPr>
        <p:spPr bwMode="auto">
          <a:xfrm>
            <a:off x="582613" y="476250"/>
            <a:ext cx="3175"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2" name="Freeform 1177"/>
          <p:cNvSpPr>
            <a:spLocks/>
          </p:cNvSpPr>
          <p:nvPr/>
        </p:nvSpPr>
        <p:spPr bwMode="auto">
          <a:xfrm>
            <a:off x="557213" y="534988"/>
            <a:ext cx="3175"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3" name="Freeform 1180"/>
          <p:cNvSpPr>
            <a:spLocks/>
          </p:cNvSpPr>
          <p:nvPr/>
        </p:nvSpPr>
        <p:spPr bwMode="auto">
          <a:xfrm>
            <a:off x="560388" y="530225"/>
            <a:ext cx="3175"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4"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5"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6"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7" name="Freeform 1210"/>
          <p:cNvSpPr>
            <a:spLocks/>
          </p:cNvSpPr>
          <p:nvPr/>
        </p:nvSpPr>
        <p:spPr bwMode="auto">
          <a:xfrm>
            <a:off x="595313" y="557213"/>
            <a:ext cx="3175"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8" name="Freeform 1214"/>
          <p:cNvSpPr>
            <a:spLocks/>
          </p:cNvSpPr>
          <p:nvPr/>
        </p:nvSpPr>
        <p:spPr bwMode="auto">
          <a:xfrm>
            <a:off x="595313" y="557213"/>
            <a:ext cx="3175"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9"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30"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1"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2" name="Freeform 1221"/>
          <p:cNvSpPr>
            <a:spLocks/>
          </p:cNvSpPr>
          <p:nvPr/>
        </p:nvSpPr>
        <p:spPr bwMode="auto">
          <a:xfrm>
            <a:off x="731838" y="541338"/>
            <a:ext cx="3175"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3" name="Freeform 1234"/>
          <p:cNvSpPr>
            <a:spLocks/>
          </p:cNvSpPr>
          <p:nvPr/>
        </p:nvSpPr>
        <p:spPr bwMode="auto">
          <a:xfrm>
            <a:off x="722313" y="550863"/>
            <a:ext cx="3175"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4"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5"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6" name="Freeform 1240"/>
          <p:cNvSpPr>
            <a:spLocks/>
          </p:cNvSpPr>
          <p:nvPr/>
        </p:nvSpPr>
        <p:spPr bwMode="auto">
          <a:xfrm>
            <a:off x="728663" y="541338"/>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7" name="Freeform 1243"/>
          <p:cNvSpPr>
            <a:spLocks/>
          </p:cNvSpPr>
          <p:nvPr/>
        </p:nvSpPr>
        <p:spPr bwMode="auto">
          <a:xfrm>
            <a:off x="728663" y="538163"/>
            <a:ext cx="3175"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8" name="Freeform 1246"/>
          <p:cNvSpPr>
            <a:spLocks/>
          </p:cNvSpPr>
          <p:nvPr/>
        </p:nvSpPr>
        <p:spPr bwMode="auto">
          <a:xfrm>
            <a:off x="725488" y="547688"/>
            <a:ext cx="3175"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9" name="Freeform 1250"/>
          <p:cNvSpPr>
            <a:spLocks/>
          </p:cNvSpPr>
          <p:nvPr/>
        </p:nvSpPr>
        <p:spPr bwMode="auto">
          <a:xfrm>
            <a:off x="731838" y="53022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0" name="Freeform 1252"/>
          <p:cNvSpPr>
            <a:spLocks/>
          </p:cNvSpPr>
          <p:nvPr/>
        </p:nvSpPr>
        <p:spPr bwMode="auto">
          <a:xfrm>
            <a:off x="731838" y="527050"/>
            <a:ext cx="3175"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1" name="Freeform 1255"/>
          <p:cNvSpPr>
            <a:spLocks/>
          </p:cNvSpPr>
          <p:nvPr/>
        </p:nvSpPr>
        <p:spPr bwMode="auto">
          <a:xfrm>
            <a:off x="712788" y="550863"/>
            <a:ext cx="3175"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2"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43"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4"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5" name="Freeform 1269"/>
          <p:cNvSpPr>
            <a:spLocks/>
          </p:cNvSpPr>
          <p:nvPr/>
        </p:nvSpPr>
        <p:spPr bwMode="auto">
          <a:xfrm>
            <a:off x="728663" y="530225"/>
            <a:ext cx="3175"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6"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7"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8"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49"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0"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1"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2" name="Freeform 1277"/>
          <p:cNvSpPr>
            <a:spLocks/>
          </p:cNvSpPr>
          <p:nvPr/>
        </p:nvSpPr>
        <p:spPr bwMode="auto">
          <a:xfrm>
            <a:off x="728663" y="523875"/>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3" name="Freeform 1287"/>
          <p:cNvSpPr>
            <a:spLocks/>
          </p:cNvSpPr>
          <p:nvPr/>
        </p:nvSpPr>
        <p:spPr bwMode="auto">
          <a:xfrm>
            <a:off x="719138" y="514350"/>
            <a:ext cx="3175"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4" name="Freeform 1290"/>
          <p:cNvSpPr>
            <a:spLocks/>
          </p:cNvSpPr>
          <p:nvPr/>
        </p:nvSpPr>
        <p:spPr bwMode="auto">
          <a:xfrm>
            <a:off x="719138" y="517525"/>
            <a:ext cx="3175"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5"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6"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7"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8"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9"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60"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61"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62"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pic>
        <p:nvPicPr>
          <p:cNvPr id="63" name="Picture 6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250" y="5012744"/>
            <a:ext cx="488315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2" name="Text Placeholder 331"/>
          <p:cNvSpPr>
            <a:spLocks noGrp="1"/>
          </p:cNvSpPr>
          <p:nvPr>
            <p:ph type="body" sz="quarter" idx="13" hasCustomPrompt="1"/>
          </p:nvPr>
        </p:nvSpPr>
        <p:spPr>
          <a:xfrm>
            <a:off x="571500" y="2683934"/>
            <a:ext cx="8115300" cy="567266"/>
          </a:xfrm>
          <a:noFill/>
        </p:spPr>
        <p:txBody>
          <a:bodyPr>
            <a:noAutofit/>
          </a:bodyPr>
          <a:lstStyle>
            <a:lvl1pPr>
              <a:lnSpc>
                <a:spcPct val="100000"/>
              </a:lnSpc>
              <a:spcBef>
                <a:spcPts val="0"/>
              </a:spcBef>
              <a:defRPr sz="2800" b="0" i="0" cap="none" baseline="0">
                <a:solidFill>
                  <a:srgbClr val="002345"/>
                </a:solidFill>
                <a:latin typeface="+mn-lt"/>
                <a:cs typeface="Andes" panose="02000000000000000000" pitchFamily="50" charset="0"/>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[Subtitle / Indicator / Economy]</a:t>
            </a:r>
          </a:p>
        </p:txBody>
      </p:sp>
      <p:sp>
        <p:nvSpPr>
          <p:cNvPr id="65" name="Rectangle 1028"/>
          <p:cNvSpPr>
            <a:spLocks noGrp="1" noChangeArrowheads="1"/>
          </p:cNvSpPr>
          <p:nvPr>
            <p:ph type="dt" sz="half" idx="15"/>
          </p:nvPr>
        </p:nvSpPr>
        <p:spPr>
          <a:xfrm>
            <a:off x="6448475" y="6300206"/>
            <a:ext cx="2552700" cy="306388"/>
          </a:xfrm>
        </p:spPr>
        <p:txBody>
          <a:bodyPr rIns="0">
            <a:normAutofit/>
          </a:bodyPr>
          <a:lstStyle>
            <a:lvl1pPr algn="r">
              <a:defRPr sz="1600">
                <a:solidFill>
                  <a:schemeClr val="tx1"/>
                </a:solidFill>
                <a:latin typeface="+mn-lt"/>
                <a:cs typeface="Arial" charset="0"/>
              </a:defRPr>
            </a:lvl1pPr>
          </a:lstStyle>
          <a:p>
            <a:endParaRPr lang="en-US" dirty="0">
              <a:solidFill>
                <a:srgbClr val="002345"/>
              </a:solidFill>
            </a:endParaRPr>
          </a:p>
        </p:txBody>
      </p:sp>
      <p:sp>
        <p:nvSpPr>
          <p:cNvPr id="66" name="Rectangle 65"/>
          <p:cNvSpPr>
            <a:spLocks noChangeArrowheads="1"/>
          </p:cNvSpPr>
          <p:nvPr userDrawn="1"/>
        </p:nvSpPr>
        <p:spPr bwMode="auto">
          <a:xfrm>
            <a:off x="0" y="4635448"/>
            <a:ext cx="9144000" cy="176213"/>
          </a:xfrm>
          <a:prstGeom prst="rect">
            <a:avLst/>
          </a:prstGeom>
          <a:solidFill>
            <a:schemeClr val="accent1"/>
          </a:solidFill>
          <a:ln>
            <a:noFill/>
          </a:ln>
        </p:spPr>
        <p:txBody>
          <a:bodyPr/>
          <a:lstStyle/>
          <a:p>
            <a:pPr marL="115888" indent="-115888">
              <a:spcBef>
                <a:spcPct val="50000"/>
              </a:spcBef>
              <a:buFontTx/>
              <a:buChar char="•"/>
            </a:pPr>
            <a:endParaRPr lang="en-US" sz="1300" b="0">
              <a:solidFill>
                <a:srgbClr val="FFFFFF"/>
              </a:solidFill>
            </a:endParaRPr>
          </a:p>
        </p:txBody>
      </p:sp>
      <p:sp>
        <p:nvSpPr>
          <p:cNvPr id="71" name="Text Placeholder 331"/>
          <p:cNvSpPr>
            <a:spLocks noGrp="1"/>
          </p:cNvSpPr>
          <p:nvPr>
            <p:ph type="body" sz="quarter" idx="16" hasCustomPrompt="1"/>
          </p:nvPr>
        </p:nvSpPr>
        <p:spPr>
          <a:xfrm>
            <a:off x="5935413" y="5059696"/>
            <a:ext cx="3065762" cy="411162"/>
          </a:xfrm>
        </p:spPr>
        <p:txBody>
          <a:bodyPr anchor="ctr"/>
          <a:lstStyle>
            <a:lvl1pPr algn="r">
              <a:lnSpc>
                <a:spcPct val="100000"/>
              </a:lnSpc>
              <a:defRPr sz="1800" b="0" i="0" baseline="0">
                <a:solidFill>
                  <a:schemeClr val="tx1"/>
                </a:solidFill>
                <a:latin typeface="+mn-lt"/>
                <a:cs typeface="Arial"/>
              </a:defRPr>
            </a:lvl1pPr>
            <a:lvl2pPr>
              <a:defRPr b="0" i="0">
                <a:latin typeface="Andes" panose="02000000000000000000" pitchFamily="50" charset="0"/>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r>
              <a:rPr lang="en-US" dirty="0"/>
              <a:t>Name Last name</a:t>
            </a:r>
          </a:p>
        </p:txBody>
      </p:sp>
      <p:sp>
        <p:nvSpPr>
          <p:cNvPr id="72" name="Text Placeholder 331"/>
          <p:cNvSpPr>
            <a:spLocks noGrp="1"/>
          </p:cNvSpPr>
          <p:nvPr>
            <p:ph type="body" sz="quarter" idx="17" hasCustomPrompt="1"/>
          </p:nvPr>
        </p:nvSpPr>
        <p:spPr>
          <a:xfrm>
            <a:off x="5935413" y="5557760"/>
            <a:ext cx="3065762" cy="252490"/>
          </a:xfrm>
        </p:spPr>
        <p:txBody>
          <a:bodyPr anchor="ctr"/>
          <a:lstStyle>
            <a:lvl1pPr algn="r">
              <a:lnSpc>
                <a:spcPct val="100000"/>
              </a:lnSpc>
              <a:defRPr sz="1600" b="0" i="0" baseline="0">
                <a:solidFill>
                  <a:schemeClr val="tx1"/>
                </a:solidFill>
                <a:latin typeface="+mn-lt"/>
                <a:cs typeface="Arial"/>
              </a:defRPr>
            </a:lvl1pPr>
            <a:lvl2pPr>
              <a:defRPr b="0" i="0">
                <a:latin typeface="Andes" panose="02000000000000000000" pitchFamily="50" charset="0"/>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r>
              <a:rPr lang="en-US" dirty="0"/>
              <a:t>Position</a:t>
            </a:r>
          </a:p>
        </p:txBody>
      </p:sp>
      <p:sp>
        <p:nvSpPr>
          <p:cNvPr id="73" name="Text Placeholder 331"/>
          <p:cNvSpPr>
            <a:spLocks noGrp="1"/>
          </p:cNvSpPr>
          <p:nvPr>
            <p:ph type="body" sz="quarter" idx="18" hasCustomPrompt="1"/>
          </p:nvPr>
        </p:nvSpPr>
        <p:spPr>
          <a:xfrm>
            <a:off x="5935413" y="5810250"/>
            <a:ext cx="3065762" cy="241344"/>
          </a:xfrm>
        </p:spPr>
        <p:txBody>
          <a:bodyPr anchor="ctr"/>
          <a:lstStyle>
            <a:lvl1pPr algn="r">
              <a:lnSpc>
                <a:spcPct val="100000"/>
              </a:lnSpc>
              <a:defRPr sz="1600" b="0" i="0" baseline="0">
                <a:solidFill>
                  <a:schemeClr val="tx1"/>
                </a:solidFill>
                <a:latin typeface="+mn-lt"/>
                <a:cs typeface="Arial"/>
              </a:defRPr>
            </a:lvl1pPr>
            <a:lvl2pPr>
              <a:defRPr b="0" i="0">
                <a:latin typeface="Andes" panose="02000000000000000000" pitchFamily="50" charset="0"/>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r>
              <a:rPr lang="en-US" dirty="0"/>
              <a:t>Department</a:t>
            </a:r>
          </a:p>
        </p:txBody>
      </p:sp>
    </p:spTree>
    <p:extLst>
      <p:ext uri="{BB962C8B-B14F-4D97-AF65-F5344CB8AC3E}">
        <p14:creationId xmlns:p14="http://schemas.microsoft.com/office/powerpoint/2010/main" val="9089481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Divider/Table of Content">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l="104" t="19026" r="-104" b="16246"/>
          <a:stretch/>
        </p:blipFill>
        <p:spPr>
          <a:xfrm>
            <a:off x="1" y="4429125"/>
            <a:ext cx="9144000" cy="2428875"/>
          </a:xfrm>
          <a:prstGeom prst="rect">
            <a:avLst/>
          </a:prstGeom>
        </p:spPr>
      </p:pic>
      <p:sp>
        <p:nvSpPr>
          <p:cNvPr id="5"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6"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7"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8"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9" name="Freeform 1098"/>
          <p:cNvSpPr>
            <a:spLocks/>
          </p:cNvSpPr>
          <p:nvPr/>
        </p:nvSpPr>
        <p:spPr bwMode="auto">
          <a:xfrm>
            <a:off x="487363" y="617538"/>
            <a:ext cx="3175"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0" name="Freeform 1115"/>
          <p:cNvSpPr>
            <a:spLocks/>
          </p:cNvSpPr>
          <p:nvPr/>
        </p:nvSpPr>
        <p:spPr bwMode="auto">
          <a:xfrm>
            <a:off x="458788" y="473075"/>
            <a:ext cx="3175"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1" name="Freeform 1120"/>
          <p:cNvSpPr>
            <a:spLocks/>
          </p:cNvSpPr>
          <p:nvPr/>
        </p:nvSpPr>
        <p:spPr bwMode="auto">
          <a:xfrm>
            <a:off x="458788" y="463550"/>
            <a:ext cx="3175"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2" name="Freeform 1134"/>
          <p:cNvSpPr>
            <a:spLocks/>
          </p:cNvSpPr>
          <p:nvPr/>
        </p:nvSpPr>
        <p:spPr bwMode="auto">
          <a:xfrm>
            <a:off x="703263" y="514350"/>
            <a:ext cx="3175"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3" name="Freeform 1141"/>
          <p:cNvSpPr>
            <a:spLocks/>
          </p:cNvSpPr>
          <p:nvPr/>
        </p:nvSpPr>
        <p:spPr bwMode="auto">
          <a:xfrm>
            <a:off x="706438" y="479425"/>
            <a:ext cx="1587"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4" name="Freeform 1148"/>
          <p:cNvSpPr>
            <a:spLocks/>
          </p:cNvSpPr>
          <p:nvPr/>
        </p:nvSpPr>
        <p:spPr bwMode="auto">
          <a:xfrm>
            <a:off x="693738" y="460375"/>
            <a:ext cx="3175"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5" name="Freeform 1150"/>
          <p:cNvSpPr>
            <a:spLocks/>
          </p:cNvSpPr>
          <p:nvPr/>
        </p:nvSpPr>
        <p:spPr bwMode="auto">
          <a:xfrm>
            <a:off x="684213" y="447675"/>
            <a:ext cx="1587"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6" name="Freeform 1152"/>
          <p:cNvSpPr>
            <a:spLocks/>
          </p:cNvSpPr>
          <p:nvPr/>
        </p:nvSpPr>
        <p:spPr bwMode="auto">
          <a:xfrm>
            <a:off x="684213" y="447675"/>
            <a:ext cx="3175"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7" name="Freeform 1154"/>
          <p:cNvSpPr>
            <a:spLocks/>
          </p:cNvSpPr>
          <p:nvPr/>
        </p:nvSpPr>
        <p:spPr bwMode="auto">
          <a:xfrm>
            <a:off x="665163" y="43497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8" name="Freeform 1156"/>
          <p:cNvSpPr>
            <a:spLocks/>
          </p:cNvSpPr>
          <p:nvPr/>
        </p:nvSpPr>
        <p:spPr bwMode="auto">
          <a:xfrm>
            <a:off x="665163" y="431800"/>
            <a:ext cx="3175"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9" name="Freeform 1163"/>
          <p:cNvSpPr>
            <a:spLocks/>
          </p:cNvSpPr>
          <p:nvPr/>
        </p:nvSpPr>
        <p:spPr bwMode="auto">
          <a:xfrm>
            <a:off x="611188" y="415925"/>
            <a:ext cx="6350"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0" name="Freeform 1172"/>
          <p:cNvSpPr>
            <a:spLocks/>
          </p:cNvSpPr>
          <p:nvPr/>
        </p:nvSpPr>
        <p:spPr bwMode="auto">
          <a:xfrm>
            <a:off x="582613" y="476250"/>
            <a:ext cx="3175"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1" name="Freeform 1177"/>
          <p:cNvSpPr>
            <a:spLocks/>
          </p:cNvSpPr>
          <p:nvPr/>
        </p:nvSpPr>
        <p:spPr bwMode="auto">
          <a:xfrm>
            <a:off x="557213" y="534988"/>
            <a:ext cx="3175"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2" name="Freeform 1180"/>
          <p:cNvSpPr>
            <a:spLocks/>
          </p:cNvSpPr>
          <p:nvPr/>
        </p:nvSpPr>
        <p:spPr bwMode="auto">
          <a:xfrm>
            <a:off x="560388" y="530225"/>
            <a:ext cx="3175"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3"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4"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5"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6" name="Freeform 1210"/>
          <p:cNvSpPr>
            <a:spLocks/>
          </p:cNvSpPr>
          <p:nvPr/>
        </p:nvSpPr>
        <p:spPr bwMode="auto">
          <a:xfrm>
            <a:off x="595313" y="557213"/>
            <a:ext cx="3175"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7" name="Freeform 1214"/>
          <p:cNvSpPr>
            <a:spLocks/>
          </p:cNvSpPr>
          <p:nvPr/>
        </p:nvSpPr>
        <p:spPr bwMode="auto">
          <a:xfrm>
            <a:off x="595313" y="557213"/>
            <a:ext cx="3175"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8"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29"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0"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1" name="Freeform 1221"/>
          <p:cNvSpPr>
            <a:spLocks/>
          </p:cNvSpPr>
          <p:nvPr/>
        </p:nvSpPr>
        <p:spPr bwMode="auto">
          <a:xfrm>
            <a:off x="731838" y="541338"/>
            <a:ext cx="3175"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2" name="Freeform 1234"/>
          <p:cNvSpPr>
            <a:spLocks/>
          </p:cNvSpPr>
          <p:nvPr/>
        </p:nvSpPr>
        <p:spPr bwMode="auto">
          <a:xfrm>
            <a:off x="722313" y="550863"/>
            <a:ext cx="3175"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3"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4"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5" name="Freeform 1240"/>
          <p:cNvSpPr>
            <a:spLocks/>
          </p:cNvSpPr>
          <p:nvPr/>
        </p:nvSpPr>
        <p:spPr bwMode="auto">
          <a:xfrm>
            <a:off x="728663" y="541338"/>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6" name="Freeform 1243"/>
          <p:cNvSpPr>
            <a:spLocks/>
          </p:cNvSpPr>
          <p:nvPr/>
        </p:nvSpPr>
        <p:spPr bwMode="auto">
          <a:xfrm>
            <a:off x="728663" y="538163"/>
            <a:ext cx="3175"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7" name="Freeform 1246"/>
          <p:cNvSpPr>
            <a:spLocks/>
          </p:cNvSpPr>
          <p:nvPr/>
        </p:nvSpPr>
        <p:spPr bwMode="auto">
          <a:xfrm>
            <a:off x="725488" y="547688"/>
            <a:ext cx="3175"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8" name="Freeform 1250"/>
          <p:cNvSpPr>
            <a:spLocks/>
          </p:cNvSpPr>
          <p:nvPr/>
        </p:nvSpPr>
        <p:spPr bwMode="auto">
          <a:xfrm>
            <a:off x="731838" y="53022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9" name="Freeform 1252"/>
          <p:cNvSpPr>
            <a:spLocks/>
          </p:cNvSpPr>
          <p:nvPr/>
        </p:nvSpPr>
        <p:spPr bwMode="auto">
          <a:xfrm>
            <a:off x="731838" y="527050"/>
            <a:ext cx="3175"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0" name="Freeform 1255"/>
          <p:cNvSpPr>
            <a:spLocks/>
          </p:cNvSpPr>
          <p:nvPr/>
        </p:nvSpPr>
        <p:spPr bwMode="auto">
          <a:xfrm>
            <a:off x="712788" y="550863"/>
            <a:ext cx="3175"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1"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42"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3"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4" name="Freeform 1269"/>
          <p:cNvSpPr>
            <a:spLocks/>
          </p:cNvSpPr>
          <p:nvPr/>
        </p:nvSpPr>
        <p:spPr bwMode="auto">
          <a:xfrm>
            <a:off x="728663" y="530225"/>
            <a:ext cx="3175"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5"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6"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7"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48"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49"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0"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1" name="Freeform 1277"/>
          <p:cNvSpPr>
            <a:spLocks/>
          </p:cNvSpPr>
          <p:nvPr/>
        </p:nvSpPr>
        <p:spPr bwMode="auto">
          <a:xfrm>
            <a:off x="728663" y="523875"/>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2" name="Freeform 1287"/>
          <p:cNvSpPr>
            <a:spLocks/>
          </p:cNvSpPr>
          <p:nvPr/>
        </p:nvSpPr>
        <p:spPr bwMode="auto">
          <a:xfrm>
            <a:off x="719138" y="514350"/>
            <a:ext cx="3175"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3" name="Freeform 1290"/>
          <p:cNvSpPr>
            <a:spLocks/>
          </p:cNvSpPr>
          <p:nvPr/>
        </p:nvSpPr>
        <p:spPr bwMode="auto">
          <a:xfrm>
            <a:off x="719138" y="517525"/>
            <a:ext cx="3175"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4"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5"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6"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7"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8"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9"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60"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61"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pic>
        <p:nvPicPr>
          <p:cNvPr id="62" name="Picture 6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250" y="4687888"/>
            <a:ext cx="488315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Rectangle 63"/>
          <p:cNvSpPr>
            <a:spLocks noChangeArrowheads="1"/>
          </p:cNvSpPr>
          <p:nvPr/>
        </p:nvSpPr>
        <p:spPr bwMode="auto">
          <a:xfrm>
            <a:off x="0" y="4302125"/>
            <a:ext cx="9144000" cy="176213"/>
          </a:xfrm>
          <a:prstGeom prst="rect">
            <a:avLst/>
          </a:prstGeom>
          <a:solidFill>
            <a:srgbClr val="00ADE4"/>
          </a:solidFill>
          <a:ln>
            <a:noFill/>
          </a:ln>
        </p:spPr>
        <p:txBody>
          <a:bodyPr/>
          <a:lstStyle/>
          <a:p>
            <a:pPr marL="115888" indent="-115888">
              <a:spcBef>
                <a:spcPct val="50000"/>
              </a:spcBef>
              <a:buFontTx/>
              <a:buChar char="•"/>
            </a:pPr>
            <a:endParaRPr lang="en-US" sz="1300" b="0">
              <a:solidFill>
                <a:srgbClr val="FFFFFF"/>
              </a:solidFill>
              <a:latin typeface="Arial"/>
            </a:endParaRPr>
          </a:p>
        </p:txBody>
      </p:sp>
      <p:sp>
        <p:nvSpPr>
          <p:cNvPr id="332" name="Text Placeholder 331"/>
          <p:cNvSpPr>
            <a:spLocks noGrp="1"/>
          </p:cNvSpPr>
          <p:nvPr>
            <p:ph type="body" sz="quarter" idx="13" hasCustomPrompt="1"/>
          </p:nvPr>
        </p:nvSpPr>
        <p:spPr>
          <a:xfrm>
            <a:off x="1408676" y="2015067"/>
            <a:ext cx="7379724" cy="2195986"/>
          </a:xfrm>
        </p:spPr>
        <p:txBody>
          <a:bodyPr>
            <a:normAutofit/>
          </a:bodyPr>
          <a:lstStyle>
            <a:lvl1pPr marL="514350" indent="-514350" rtl="0">
              <a:lnSpc>
                <a:spcPct val="100000"/>
              </a:lnSpc>
              <a:spcBef>
                <a:spcPts val="0"/>
              </a:spcBef>
              <a:buClr>
                <a:schemeClr val="accent1"/>
              </a:buClr>
              <a:buFont typeface="+mj-lt"/>
              <a:buAutoNum type="romanUcPeriod"/>
              <a:defRPr sz="2200" b="1" i="0" cap="none" baseline="0">
                <a:solidFill>
                  <a:schemeClr val="bg1">
                    <a:lumMod val="75000"/>
                  </a:schemeClr>
                </a:solidFill>
                <a:latin typeface="+mn-lt"/>
                <a:cs typeface="Andes" panose="02000000000000000000" pitchFamily="50" charset="0"/>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Click to edit master text styles</a:t>
            </a:r>
          </a:p>
          <a:p>
            <a:pPr lvl="0"/>
            <a:endParaRPr lang="en-US" dirty="0"/>
          </a:p>
        </p:txBody>
      </p:sp>
    </p:spTree>
    <p:extLst>
      <p:ext uri="{BB962C8B-B14F-4D97-AF65-F5344CB8AC3E}">
        <p14:creationId xmlns:p14="http://schemas.microsoft.com/office/powerpoint/2010/main" val="23582128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Main Text">
    <p:bg>
      <p:bgPr>
        <a:solidFill>
          <a:schemeClr val="bg1"/>
        </a:solidFill>
        <a:effectLst/>
      </p:bgPr>
    </p:bg>
    <p:spTree>
      <p:nvGrpSpPr>
        <p:cNvPr id="1" name=""/>
        <p:cNvGrpSpPr/>
        <p:nvPr/>
      </p:nvGrpSpPr>
      <p:grpSpPr>
        <a:xfrm>
          <a:off x="0" y="0"/>
          <a:ext cx="0" cy="0"/>
          <a:chOff x="0" y="0"/>
          <a:chExt cx="0" cy="0"/>
        </a:xfrm>
      </p:grpSpPr>
      <p:sp>
        <p:nvSpPr>
          <p:cNvPr id="8" name="Content Placeholder 8"/>
          <p:cNvSpPr>
            <a:spLocks noGrp="1"/>
          </p:cNvSpPr>
          <p:nvPr>
            <p:ph sz="quarter" idx="16"/>
          </p:nvPr>
        </p:nvSpPr>
        <p:spPr>
          <a:xfrm>
            <a:off x="356616" y="1463040"/>
            <a:ext cx="8478837" cy="4617720"/>
          </a:xfrm>
        </p:spPr>
        <p:txBody>
          <a:bodyPr/>
          <a:lstStyle>
            <a:lvl1pPr marL="285750" indent="-285750" algn="just">
              <a:lnSpc>
                <a:spcPct val="100000"/>
              </a:lnSpc>
              <a:spcBef>
                <a:spcPts val="0"/>
              </a:spcBef>
              <a:buFont typeface="Arial" panose="020B0604020202020204" pitchFamily="34" charset="0"/>
              <a:buChar char="•"/>
              <a:defRPr/>
            </a:lvl1pPr>
            <a:lvl2pPr marL="287338" indent="-285750" algn="just">
              <a:lnSpc>
                <a:spcPct val="100000"/>
              </a:lnSpc>
              <a:spcBef>
                <a:spcPts val="0"/>
              </a:spcBef>
              <a:buClr>
                <a:schemeClr val="tx1"/>
              </a:buClr>
              <a:buFont typeface="Arial" panose="020B0604020202020204" pitchFamily="34" charset="0"/>
              <a:buChar char="•"/>
              <a:defRPr/>
            </a:lvl2pPr>
            <a:lvl3pPr marL="576263" indent="-285750" algn="just">
              <a:lnSpc>
                <a:spcPct val="100000"/>
              </a:lnSpc>
              <a:spcBef>
                <a:spcPts val="0"/>
              </a:spcBef>
              <a:buClr>
                <a:schemeClr val="tx1"/>
              </a:buClr>
              <a:buFont typeface="Arial" panose="020B0604020202020204" pitchFamily="34" charset="0"/>
              <a:buChar char="-"/>
              <a:defRPr sz="1400"/>
            </a:lvl3pPr>
            <a:lvl4pPr marL="855663" indent="-285750">
              <a:buFont typeface="Arial" panose="020B0604020202020204" pitchFamily="34" charset="0"/>
              <a:buChar char="◦"/>
              <a:defRPr sz="1400" baseline="0"/>
            </a:lvl4pPr>
          </a:lstStyle>
          <a:p>
            <a:pPr lvl="0"/>
            <a:r>
              <a:rPr lang="en-US"/>
              <a:t>Click to edit Master text styles</a:t>
            </a:r>
          </a:p>
          <a:p>
            <a:pPr lvl="1"/>
            <a:r>
              <a:rPr lang="en-US"/>
              <a:t>Second level</a:t>
            </a:r>
          </a:p>
          <a:p>
            <a:pPr lvl="2"/>
            <a:r>
              <a:rPr lang="en-US"/>
              <a:t>Third level</a:t>
            </a:r>
          </a:p>
        </p:txBody>
      </p:sp>
      <p:sp>
        <p:nvSpPr>
          <p:cNvPr id="4" name="Rectangle 9"/>
          <p:cNvSpPr>
            <a:spLocks noChangeArrowheads="1"/>
          </p:cNvSpPr>
          <p:nvPr/>
        </p:nvSpPr>
        <p:spPr bwMode="auto">
          <a:xfrm>
            <a:off x="0" y="1100138"/>
            <a:ext cx="9144000" cy="176212"/>
          </a:xfrm>
          <a:prstGeom prst="rect">
            <a:avLst/>
          </a:prstGeom>
          <a:solidFill>
            <a:srgbClr val="00ADE4"/>
          </a:solidFill>
          <a:ln>
            <a:noFill/>
          </a:ln>
        </p:spPr>
        <p:txBody>
          <a:bodyPr/>
          <a:lstStyle/>
          <a:p>
            <a:pPr marL="115888" indent="-115888">
              <a:spcBef>
                <a:spcPct val="50000"/>
              </a:spcBef>
              <a:buFontTx/>
              <a:buChar char="•"/>
            </a:pPr>
            <a:endParaRPr lang="en-US" sz="1300" b="0">
              <a:solidFill>
                <a:srgbClr val="002345"/>
              </a:solidFill>
              <a:latin typeface="Arial"/>
            </a:endParaRPr>
          </a:p>
        </p:txBody>
      </p:sp>
      <p:sp>
        <p:nvSpPr>
          <p:cNvPr id="2" name="Title 1"/>
          <p:cNvSpPr>
            <a:spLocks noGrp="1"/>
          </p:cNvSpPr>
          <p:nvPr>
            <p:ph type="title"/>
          </p:nvPr>
        </p:nvSpPr>
        <p:spPr>
          <a:xfrm>
            <a:off x="356934" y="301626"/>
            <a:ext cx="8462029" cy="756707"/>
          </a:xfrm>
        </p:spPr>
        <p:txBody>
          <a:bodyPr anchor="b"/>
          <a:lstStyle>
            <a:lvl1pPr>
              <a:defRPr sz="2200" b="0" i="0">
                <a:solidFill>
                  <a:schemeClr val="tx1"/>
                </a:solidFill>
                <a:latin typeface="+mn-lt"/>
              </a:defRPr>
            </a:lvl1pPr>
          </a:lstStyle>
          <a:p>
            <a:r>
              <a:rPr lang="en-US"/>
              <a:t>Click to edit Master title style</a:t>
            </a:r>
            <a:endParaRPr lang="en-US" dirty="0"/>
          </a:p>
        </p:txBody>
      </p:sp>
      <p:sp>
        <p:nvSpPr>
          <p:cNvPr id="5" name="Slide Number Placeholder 3"/>
          <p:cNvSpPr>
            <a:spLocks noGrp="1"/>
          </p:cNvSpPr>
          <p:nvPr>
            <p:ph type="sldNum" sz="quarter" idx="14"/>
          </p:nvPr>
        </p:nvSpPr>
        <p:spPr>
          <a:xfrm>
            <a:off x="357188" y="6350000"/>
            <a:ext cx="552450" cy="358775"/>
          </a:xfrm>
          <a:prstGeom prst="rect">
            <a:avLst/>
          </a:prstGeom>
        </p:spPr>
        <p:txBody>
          <a:bodyPr/>
          <a:lstStyle>
            <a:lvl1pPr>
              <a:defRPr>
                <a:solidFill>
                  <a:schemeClr val="bg1">
                    <a:lumMod val="75000"/>
                  </a:schemeClr>
                </a:solidFill>
                <a:latin typeface="+mn-lt"/>
              </a:defRPr>
            </a:lvl1pPr>
          </a:lstStyle>
          <a:p>
            <a:fld id="{BC760B9F-94B6-48F9-9CAF-FD4E51F2A4B3}" type="slidenum">
              <a:rPr lang="en-US" smtClean="0">
                <a:solidFill>
                  <a:srgbClr val="FFFFFF">
                    <a:lumMod val="75000"/>
                  </a:srgbClr>
                </a:solidFill>
              </a:rPr>
              <a:pPr/>
              <a:t>‹#›</a:t>
            </a:fld>
            <a:endParaRPr lang="en-US">
              <a:solidFill>
                <a:srgbClr val="FFFFFF">
                  <a:lumMod val="75000"/>
                </a:srgbClr>
              </a:solidFill>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94083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sion Slide_Vertical">
    <p:spTree>
      <p:nvGrpSpPr>
        <p:cNvPr id="1" name=""/>
        <p:cNvGrpSpPr/>
        <p:nvPr/>
      </p:nvGrpSpPr>
      <p:grpSpPr>
        <a:xfrm>
          <a:off x="0" y="0"/>
          <a:ext cx="0" cy="0"/>
          <a:chOff x="0" y="0"/>
          <a:chExt cx="0" cy="0"/>
        </a:xfrm>
      </p:grpSpPr>
      <p:sp>
        <p:nvSpPr>
          <p:cNvPr id="7" name="Content Placeholder 3"/>
          <p:cNvSpPr>
            <a:spLocks noGrp="1"/>
          </p:cNvSpPr>
          <p:nvPr>
            <p:ph sz="half" idx="13" hasCustomPrompt="1"/>
          </p:nvPr>
        </p:nvSpPr>
        <p:spPr>
          <a:xfrm>
            <a:off x="356934" y="1463040"/>
            <a:ext cx="4133273" cy="264331"/>
          </a:xfrm>
        </p:spPr>
        <p:txBody>
          <a:bodyPr lIns="0" rIns="0" anchor="ctr">
            <a:normAutofit/>
          </a:bodyPr>
          <a:lstStyle>
            <a:lvl1pPr algn="ctr">
              <a:defRPr sz="1800" cap="none">
                <a:solidFill>
                  <a:srgbClr val="002345"/>
                </a:solidFill>
                <a:latin typeface="+mn-lt"/>
              </a:defRPr>
            </a:lvl1pPr>
            <a:lvl2pPr>
              <a:defRPr sz="1600">
                <a:solidFill>
                  <a:srgbClr val="595959"/>
                </a:solidFill>
              </a:defRPr>
            </a:lvl2pPr>
            <a:lvl3pPr>
              <a:defRPr sz="1600">
                <a:solidFill>
                  <a:srgbClr val="595959"/>
                </a:solidFill>
              </a:defRPr>
            </a:lvl3pPr>
            <a:lvl4pPr>
              <a:defRPr sz="1600">
                <a:solidFill>
                  <a:srgbClr val="595959"/>
                </a:solidFill>
              </a:defRPr>
            </a:lvl4pPr>
            <a:lvl5pPr>
              <a:defRPr sz="1600">
                <a:solidFill>
                  <a:srgbClr val="595959"/>
                </a:solidFill>
              </a:defRPr>
            </a:lvl5pPr>
            <a:lvl6pPr>
              <a:defRPr sz="1800"/>
            </a:lvl6pPr>
            <a:lvl7pPr>
              <a:defRPr sz="1800"/>
            </a:lvl7pPr>
            <a:lvl8pPr>
              <a:defRPr sz="1800"/>
            </a:lvl8pPr>
            <a:lvl9pPr>
              <a:defRPr sz="1800"/>
            </a:lvl9pPr>
          </a:lstStyle>
          <a:p>
            <a:pPr lvl="0"/>
            <a:r>
              <a:rPr lang="en-US" dirty="0"/>
              <a:t>Click to add subtitle</a:t>
            </a:r>
          </a:p>
        </p:txBody>
      </p:sp>
      <p:sp>
        <p:nvSpPr>
          <p:cNvPr id="8" name="Content Placeholder 3"/>
          <p:cNvSpPr>
            <a:spLocks noGrp="1"/>
          </p:cNvSpPr>
          <p:nvPr>
            <p:ph sz="half" idx="14" hasCustomPrompt="1"/>
          </p:nvPr>
        </p:nvSpPr>
        <p:spPr>
          <a:xfrm>
            <a:off x="4663440" y="1463040"/>
            <a:ext cx="4133088" cy="264331"/>
          </a:xfrm>
        </p:spPr>
        <p:txBody>
          <a:bodyPr lIns="0" rIns="0" anchor="ctr">
            <a:normAutofit/>
          </a:bodyPr>
          <a:lstStyle>
            <a:lvl1pPr algn="ctr">
              <a:defRPr sz="1800" cap="none">
                <a:solidFill>
                  <a:srgbClr val="002345"/>
                </a:solidFill>
                <a:latin typeface="+mn-lt"/>
              </a:defRPr>
            </a:lvl1pPr>
            <a:lvl2pPr>
              <a:defRPr sz="1600">
                <a:solidFill>
                  <a:srgbClr val="595959"/>
                </a:solidFill>
              </a:defRPr>
            </a:lvl2pPr>
            <a:lvl3pPr>
              <a:defRPr sz="1600">
                <a:solidFill>
                  <a:srgbClr val="595959"/>
                </a:solidFill>
              </a:defRPr>
            </a:lvl3pPr>
            <a:lvl4pPr>
              <a:defRPr sz="1600">
                <a:solidFill>
                  <a:srgbClr val="595959"/>
                </a:solidFill>
              </a:defRPr>
            </a:lvl4pPr>
            <a:lvl5pPr>
              <a:defRPr sz="1600">
                <a:solidFill>
                  <a:srgbClr val="595959"/>
                </a:solidFill>
              </a:defRPr>
            </a:lvl5pPr>
            <a:lvl6pPr>
              <a:defRPr sz="1800"/>
            </a:lvl6pPr>
            <a:lvl7pPr>
              <a:defRPr sz="1800"/>
            </a:lvl7pPr>
            <a:lvl8pPr>
              <a:defRPr sz="1800"/>
            </a:lvl8pPr>
            <a:lvl9pPr>
              <a:defRPr sz="1800"/>
            </a:lvl9pPr>
          </a:lstStyle>
          <a:p>
            <a:pPr lvl="0"/>
            <a:r>
              <a:rPr lang="en-US" dirty="0"/>
              <a:t>Click to add subtitle</a:t>
            </a:r>
          </a:p>
        </p:txBody>
      </p:sp>
      <p:sp>
        <p:nvSpPr>
          <p:cNvPr id="10" name="Rectangle 9"/>
          <p:cNvSpPr>
            <a:spLocks noChangeArrowheads="1"/>
          </p:cNvSpPr>
          <p:nvPr userDrawn="1"/>
        </p:nvSpPr>
        <p:spPr bwMode="auto">
          <a:xfrm>
            <a:off x="0" y="1100138"/>
            <a:ext cx="9144000" cy="176212"/>
          </a:xfrm>
          <a:prstGeom prst="rect">
            <a:avLst/>
          </a:prstGeom>
          <a:solidFill>
            <a:srgbClr val="00ADE4"/>
          </a:solidFill>
          <a:ln>
            <a:noFill/>
          </a:ln>
        </p:spPr>
        <p:txBody>
          <a:bodyPr/>
          <a:lstStyle/>
          <a:p>
            <a:pPr marL="115888" indent="-115888">
              <a:spcBef>
                <a:spcPct val="50000"/>
              </a:spcBef>
              <a:buFontTx/>
              <a:buChar char="•"/>
            </a:pPr>
            <a:endParaRPr lang="en-US" sz="1300" b="0">
              <a:solidFill>
                <a:srgbClr val="002345"/>
              </a:solidFill>
              <a:latin typeface="Arial"/>
            </a:endParaRPr>
          </a:p>
        </p:txBody>
      </p:sp>
      <p:sp>
        <p:nvSpPr>
          <p:cNvPr id="11" name="Title 1"/>
          <p:cNvSpPr>
            <a:spLocks noGrp="1"/>
          </p:cNvSpPr>
          <p:nvPr>
            <p:ph type="title"/>
          </p:nvPr>
        </p:nvSpPr>
        <p:spPr>
          <a:xfrm>
            <a:off x="356934" y="301626"/>
            <a:ext cx="8462029" cy="756707"/>
          </a:xfrm>
        </p:spPr>
        <p:txBody>
          <a:bodyPr anchor="b"/>
          <a:lstStyle>
            <a:lvl1pPr>
              <a:defRPr sz="2200" b="0" i="0">
                <a:solidFill>
                  <a:schemeClr val="tx1"/>
                </a:solidFill>
                <a:latin typeface="+mn-lt"/>
              </a:defRPr>
            </a:lvl1pPr>
          </a:lstStyle>
          <a:p>
            <a:r>
              <a:rPr lang="en-US"/>
              <a:t>Click to edit Master title style</a:t>
            </a:r>
            <a:endParaRPr lang="en-US" dirty="0"/>
          </a:p>
        </p:txBody>
      </p:sp>
      <p:sp>
        <p:nvSpPr>
          <p:cNvPr id="12" name="Slide Number Placeholder 3"/>
          <p:cNvSpPr>
            <a:spLocks noGrp="1"/>
          </p:cNvSpPr>
          <p:nvPr>
            <p:ph type="sldNum" sz="quarter" idx="15"/>
          </p:nvPr>
        </p:nvSpPr>
        <p:spPr>
          <a:xfrm>
            <a:off x="357188" y="6350000"/>
            <a:ext cx="552450" cy="358775"/>
          </a:xfrm>
          <a:prstGeom prst="rect">
            <a:avLst/>
          </a:prstGeom>
        </p:spPr>
        <p:txBody>
          <a:bodyPr/>
          <a:lstStyle>
            <a:lvl1pPr>
              <a:defRPr>
                <a:solidFill>
                  <a:schemeClr val="bg1">
                    <a:lumMod val="75000"/>
                  </a:schemeClr>
                </a:solidFill>
                <a:latin typeface="+mn-lt"/>
              </a:defRPr>
            </a:lvl1pPr>
          </a:lstStyle>
          <a:p>
            <a:fld id="{BC760B9F-94B6-48F9-9CAF-FD4E51F2A4B3}" type="slidenum">
              <a:rPr lang="en-US" smtClean="0">
                <a:solidFill>
                  <a:srgbClr val="FFFFFF">
                    <a:lumMod val="75000"/>
                  </a:srgbClr>
                </a:solidFill>
              </a:rPr>
              <a:pPr/>
              <a:t>‹#›</a:t>
            </a:fld>
            <a:endParaRPr lang="en-US">
              <a:solidFill>
                <a:srgbClr val="FFFFFF">
                  <a:lumMod val="75000"/>
                </a:srgbClr>
              </a:solidFill>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ontent Placeholder 8"/>
          <p:cNvSpPr>
            <a:spLocks noGrp="1"/>
          </p:cNvSpPr>
          <p:nvPr>
            <p:ph sz="quarter" idx="16"/>
          </p:nvPr>
        </p:nvSpPr>
        <p:spPr>
          <a:xfrm>
            <a:off x="4665896" y="1819656"/>
            <a:ext cx="4133274" cy="4410816"/>
          </a:xfrm>
        </p:spPr>
        <p:txBody>
          <a:bodyPr/>
          <a:lstStyle>
            <a:lvl1pPr marL="285750" indent="-285750" algn="just">
              <a:lnSpc>
                <a:spcPct val="100000"/>
              </a:lnSpc>
              <a:spcBef>
                <a:spcPts val="0"/>
              </a:spcBef>
              <a:buFont typeface="Arial" panose="020B0604020202020204" pitchFamily="34" charset="0"/>
              <a:buChar char="•"/>
              <a:defRPr sz="1400"/>
            </a:lvl1pPr>
            <a:lvl2pPr marL="287338" indent="-285750" algn="just">
              <a:lnSpc>
                <a:spcPct val="100000"/>
              </a:lnSpc>
              <a:spcBef>
                <a:spcPts val="0"/>
              </a:spcBef>
              <a:buClr>
                <a:schemeClr val="tx1"/>
              </a:buClr>
              <a:buFont typeface="Arial" panose="020B0604020202020204" pitchFamily="34" charset="0"/>
              <a:buChar char="•"/>
              <a:defRPr/>
            </a:lvl2pPr>
            <a:lvl3pPr marL="576263" indent="-285750" algn="just">
              <a:lnSpc>
                <a:spcPct val="100000"/>
              </a:lnSpc>
              <a:spcBef>
                <a:spcPts val="0"/>
              </a:spcBef>
              <a:buClr>
                <a:schemeClr val="tx1"/>
              </a:buClr>
              <a:buFont typeface="Arial" panose="020B0604020202020204" pitchFamily="34" charset="0"/>
              <a:buChar char="-"/>
              <a:defRPr sz="1400"/>
            </a:lvl3pPr>
            <a:lvl4pPr marL="855663" indent="-285750">
              <a:buFont typeface="Arial" panose="020B0604020202020204" pitchFamily="34" charset="0"/>
              <a:buChar char="◦"/>
              <a:defRPr sz="1400" baseline="0"/>
            </a:lvl4pPr>
          </a:lstStyle>
          <a:p>
            <a:pPr lvl="0"/>
            <a:r>
              <a:rPr lang="en-US"/>
              <a:t>Click to edit Master text styles</a:t>
            </a:r>
          </a:p>
          <a:p>
            <a:pPr lvl="1"/>
            <a:r>
              <a:rPr lang="en-US"/>
              <a:t>Second level</a:t>
            </a:r>
          </a:p>
          <a:p>
            <a:pPr lvl="2"/>
            <a:r>
              <a:rPr lang="en-US"/>
              <a:t>Third level</a:t>
            </a:r>
          </a:p>
        </p:txBody>
      </p:sp>
      <p:sp>
        <p:nvSpPr>
          <p:cNvPr id="15" name="Content Placeholder 8"/>
          <p:cNvSpPr>
            <a:spLocks noGrp="1"/>
          </p:cNvSpPr>
          <p:nvPr>
            <p:ph sz="quarter" idx="17"/>
          </p:nvPr>
        </p:nvSpPr>
        <p:spPr>
          <a:xfrm>
            <a:off x="356933" y="1816537"/>
            <a:ext cx="4133274" cy="4410816"/>
          </a:xfrm>
        </p:spPr>
        <p:txBody>
          <a:bodyPr/>
          <a:lstStyle>
            <a:lvl1pPr marL="285750" indent="-285750" algn="just">
              <a:lnSpc>
                <a:spcPct val="100000"/>
              </a:lnSpc>
              <a:spcBef>
                <a:spcPts val="0"/>
              </a:spcBef>
              <a:buFont typeface="Arial" panose="020B0604020202020204" pitchFamily="34" charset="0"/>
              <a:buChar char="•"/>
              <a:defRPr sz="1400"/>
            </a:lvl1pPr>
            <a:lvl2pPr marL="287338" indent="-285750" algn="just">
              <a:lnSpc>
                <a:spcPct val="100000"/>
              </a:lnSpc>
              <a:spcBef>
                <a:spcPts val="0"/>
              </a:spcBef>
              <a:buClr>
                <a:schemeClr val="tx1"/>
              </a:buClr>
              <a:buFont typeface="Arial" panose="020B0604020202020204" pitchFamily="34" charset="0"/>
              <a:buChar char="•"/>
              <a:defRPr/>
            </a:lvl2pPr>
            <a:lvl3pPr marL="576263" indent="-285750" algn="just">
              <a:lnSpc>
                <a:spcPct val="100000"/>
              </a:lnSpc>
              <a:spcBef>
                <a:spcPts val="0"/>
              </a:spcBef>
              <a:buClr>
                <a:schemeClr val="tx1"/>
              </a:buClr>
              <a:buFont typeface="Arial" panose="020B0604020202020204" pitchFamily="34" charset="0"/>
              <a:buChar char="-"/>
              <a:defRPr sz="1400"/>
            </a:lvl3pPr>
            <a:lvl4pPr marL="855663" indent="-285750">
              <a:buFont typeface="Arial" panose="020B0604020202020204" pitchFamily="34" charset="0"/>
              <a:buChar char="◦"/>
              <a:defRPr sz="1400" baseline="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066339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mparison Slide_Horisontal">
    <p:bg>
      <p:bgPr>
        <a:solidFill>
          <a:schemeClr val="bg1"/>
        </a:solidFill>
        <a:effectLst/>
      </p:bgPr>
    </p:bg>
    <p:spTree>
      <p:nvGrpSpPr>
        <p:cNvPr id="1" name=""/>
        <p:cNvGrpSpPr/>
        <p:nvPr/>
      </p:nvGrpSpPr>
      <p:grpSpPr>
        <a:xfrm>
          <a:off x="0" y="0"/>
          <a:ext cx="0" cy="0"/>
          <a:chOff x="0" y="0"/>
          <a:chExt cx="0" cy="0"/>
        </a:xfrm>
      </p:grpSpPr>
      <p:sp>
        <p:nvSpPr>
          <p:cNvPr id="4" name="Rectangle 9"/>
          <p:cNvSpPr>
            <a:spLocks noChangeArrowheads="1"/>
          </p:cNvSpPr>
          <p:nvPr/>
        </p:nvSpPr>
        <p:spPr bwMode="auto">
          <a:xfrm>
            <a:off x="0" y="1100138"/>
            <a:ext cx="9144000" cy="176212"/>
          </a:xfrm>
          <a:prstGeom prst="rect">
            <a:avLst/>
          </a:prstGeom>
          <a:solidFill>
            <a:srgbClr val="00ADE4"/>
          </a:solidFill>
          <a:ln>
            <a:noFill/>
          </a:ln>
        </p:spPr>
        <p:txBody>
          <a:bodyPr/>
          <a:lstStyle/>
          <a:p>
            <a:pPr marL="115888" indent="-115888">
              <a:spcBef>
                <a:spcPct val="50000"/>
              </a:spcBef>
              <a:buFontTx/>
              <a:buChar char="•"/>
            </a:pPr>
            <a:endParaRPr lang="en-US" sz="1300" b="0">
              <a:solidFill>
                <a:srgbClr val="002345"/>
              </a:solidFill>
              <a:latin typeface="Arial"/>
            </a:endParaRPr>
          </a:p>
        </p:txBody>
      </p:sp>
      <p:sp>
        <p:nvSpPr>
          <p:cNvPr id="2" name="Title 1"/>
          <p:cNvSpPr>
            <a:spLocks noGrp="1"/>
          </p:cNvSpPr>
          <p:nvPr>
            <p:ph type="title"/>
          </p:nvPr>
        </p:nvSpPr>
        <p:spPr>
          <a:xfrm>
            <a:off x="356934" y="301626"/>
            <a:ext cx="8462029" cy="756707"/>
          </a:xfrm>
        </p:spPr>
        <p:txBody>
          <a:bodyPr anchor="b"/>
          <a:lstStyle>
            <a:lvl1pPr>
              <a:defRPr sz="2200" b="0" i="0">
                <a:solidFill>
                  <a:schemeClr val="tx1"/>
                </a:solidFill>
                <a:latin typeface="+mn-lt"/>
              </a:defRPr>
            </a:lvl1pPr>
          </a:lstStyle>
          <a:p>
            <a:r>
              <a:rPr lang="en-US"/>
              <a:t>Click to edit Master title style</a:t>
            </a:r>
            <a:endParaRPr lang="en-US" dirty="0"/>
          </a:p>
        </p:txBody>
      </p:sp>
      <p:sp>
        <p:nvSpPr>
          <p:cNvPr id="5" name="Slide Number Placeholder 3"/>
          <p:cNvSpPr>
            <a:spLocks noGrp="1"/>
          </p:cNvSpPr>
          <p:nvPr>
            <p:ph type="sldNum" sz="quarter" idx="14"/>
          </p:nvPr>
        </p:nvSpPr>
        <p:spPr>
          <a:xfrm>
            <a:off x="357188" y="6350000"/>
            <a:ext cx="552450" cy="358775"/>
          </a:xfrm>
          <a:prstGeom prst="rect">
            <a:avLst/>
          </a:prstGeom>
        </p:spPr>
        <p:txBody>
          <a:bodyPr/>
          <a:lstStyle>
            <a:lvl1pPr>
              <a:defRPr>
                <a:solidFill>
                  <a:schemeClr val="bg1">
                    <a:lumMod val="75000"/>
                  </a:schemeClr>
                </a:solidFill>
                <a:latin typeface="+mn-lt"/>
              </a:defRPr>
            </a:lvl1pPr>
          </a:lstStyle>
          <a:p>
            <a:fld id="{BC760B9F-94B6-48F9-9CAF-FD4E51F2A4B3}" type="slidenum">
              <a:rPr lang="en-US" smtClean="0">
                <a:solidFill>
                  <a:srgbClr val="FFFFFF">
                    <a:lumMod val="75000"/>
                  </a:srgbClr>
                </a:solidFill>
              </a:rPr>
              <a:pPr/>
              <a:t>‹#›</a:t>
            </a:fld>
            <a:endParaRPr lang="en-US">
              <a:solidFill>
                <a:srgbClr val="FFFFFF">
                  <a:lumMod val="75000"/>
                </a:srgbClr>
              </a:solidFill>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8"/>
          <p:cNvSpPr>
            <a:spLocks noGrp="1"/>
          </p:cNvSpPr>
          <p:nvPr>
            <p:ph sz="quarter" idx="18"/>
          </p:nvPr>
        </p:nvSpPr>
        <p:spPr>
          <a:xfrm>
            <a:off x="347663" y="3949487"/>
            <a:ext cx="8478837" cy="2299757"/>
          </a:xfrm>
        </p:spPr>
        <p:txBody>
          <a:bodyPr/>
          <a:lstStyle>
            <a:lvl1pPr marL="285750" indent="-285750" algn="just">
              <a:lnSpc>
                <a:spcPct val="100000"/>
              </a:lnSpc>
              <a:spcBef>
                <a:spcPts val="0"/>
              </a:spcBef>
              <a:buFont typeface="Arial" panose="020B0604020202020204" pitchFamily="34" charset="0"/>
              <a:buChar char="•"/>
              <a:defRPr/>
            </a:lvl1pPr>
            <a:lvl2pPr marL="287338" indent="-285750" algn="just">
              <a:lnSpc>
                <a:spcPct val="100000"/>
              </a:lnSpc>
              <a:spcBef>
                <a:spcPts val="0"/>
              </a:spcBef>
              <a:buClr>
                <a:schemeClr val="tx1"/>
              </a:buClr>
              <a:buFont typeface="Arial" panose="020B0604020202020204" pitchFamily="34" charset="0"/>
              <a:buChar char="•"/>
              <a:defRPr/>
            </a:lvl2pPr>
            <a:lvl3pPr marL="576263" indent="-285750" algn="just">
              <a:lnSpc>
                <a:spcPct val="100000"/>
              </a:lnSpc>
              <a:spcBef>
                <a:spcPts val="0"/>
              </a:spcBef>
              <a:buClr>
                <a:schemeClr val="tx1"/>
              </a:buClr>
              <a:buFont typeface="Arial" panose="020B0604020202020204" pitchFamily="34" charset="0"/>
              <a:buChar char="-"/>
              <a:defRPr sz="1400"/>
            </a:lvl3pPr>
            <a:lvl4pPr marL="855663" indent="-285750">
              <a:buFont typeface="Arial" panose="020B0604020202020204" pitchFamily="34" charset="0"/>
              <a:buChar char="◦"/>
              <a:defRPr sz="1400" baseline="0"/>
            </a:lvl4pPr>
          </a:lstStyle>
          <a:p>
            <a:pPr lvl="0"/>
            <a:r>
              <a:rPr lang="en-US"/>
              <a:t>Click to edit Master text styles</a:t>
            </a:r>
          </a:p>
          <a:p>
            <a:pPr lvl="1"/>
            <a:r>
              <a:rPr lang="en-US"/>
              <a:t>Second level</a:t>
            </a:r>
          </a:p>
          <a:p>
            <a:pPr lvl="2"/>
            <a:r>
              <a:rPr lang="en-US"/>
              <a:t>Third level</a:t>
            </a:r>
          </a:p>
        </p:txBody>
      </p:sp>
      <p:sp>
        <p:nvSpPr>
          <p:cNvPr id="11" name="Content Placeholder 8"/>
          <p:cNvSpPr>
            <a:spLocks noGrp="1"/>
          </p:cNvSpPr>
          <p:nvPr>
            <p:ph sz="quarter" idx="19"/>
          </p:nvPr>
        </p:nvSpPr>
        <p:spPr>
          <a:xfrm>
            <a:off x="356934" y="1463040"/>
            <a:ext cx="8478837" cy="2299757"/>
          </a:xfrm>
        </p:spPr>
        <p:txBody>
          <a:bodyPr/>
          <a:lstStyle>
            <a:lvl1pPr marL="285750" indent="-285750" algn="just">
              <a:lnSpc>
                <a:spcPct val="100000"/>
              </a:lnSpc>
              <a:spcBef>
                <a:spcPts val="0"/>
              </a:spcBef>
              <a:buFont typeface="Arial" panose="020B0604020202020204" pitchFamily="34" charset="0"/>
              <a:buChar char="•"/>
              <a:defRPr/>
            </a:lvl1pPr>
            <a:lvl2pPr marL="287338" indent="-285750" algn="just">
              <a:lnSpc>
                <a:spcPct val="100000"/>
              </a:lnSpc>
              <a:spcBef>
                <a:spcPts val="0"/>
              </a:spcBef>
              <a:buClr>
                <a:schemeClr val="tx1"/>
              </a:buClr>
              <a:buFont typeface="Arial" panose="020B0604020202020204" pitchFamily="34" charset="0"/>
              <a:buChar char="•"/>
              <a:defRPr/>
            </a:lvl2pPr>
            <a:lvl3pPr marL="576263" indent="-285750" algn="just">
              <a:lnSpc>
                <a:spcPct val="100000"/>
              </a:lnSpc>
              <a:spcBef>
                <a:spcPts val="0"/>
              </a:spcBef>
              <a:buClr>
                <a:schemeClr val="tx1"/>
              </a:buClr>
              <a:buFont typeface="Arial" panose="020B0604020202020204" pitchFamily="34" charset="0"/>
              <a:buChar char="-"/>
              <a:defRPr sz="1400"/>
            </a:lvl3pPr>
            <a:lvl4pPr marL="855663" indent="-285750">
              <a:buFont typeface="Arial" panose="020B0604020202020204" pitchFamily="34" charset="0"/>
              <a:buChar char="◦"/>
              <a:defRPr sz="1400" baseline="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535058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ank You/End Slide">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clrChange>
              <a:clrFrom>
                <a:srgbClr val="E7F9FF"/>
              </a:clrFrom>
              <a:clrTo>
                <a:srgbClr val="E7F9FF">
                  <a:alpha val="0"/>
                </a:srgbClr>
              </a:clrTo>
            </a:clrChange>
          </a:blip>
          <a:srcRect b="10216"/>
          <a:stretch/>
        </p:blipFill>
        <p:spPr>
          <a:xfrm>
            <a:off x="0" y="2479751"/>
            <a:ext cx="4595813" cy="2778050"/>
          </a:xfrm>
          <a:prstGeom prst="rect">
            <a:avLst/>
          </a:prstGeom>
        </p:spPr>
      </p:pic>
      <p:sp>
        <p:nvSpPr>
          <p:cNvPr id="6" name="Rectangle 5"/>
          <p:cNvSpPr>
            <a:spLocks noChangeArrowheads="1"/>
          </p:cNvSpPr>
          <p:nvPr userDrawn="1"/>
        </p:nvSpPr>
        <p:spPr bwMode="auto">
          <a:xfrm>
            <a:off x="0" y="5435600"/>
            <a:ext cx="9144000" cy="1422400"/>
          </a:xfrm>
          <a:prstGeom prst="rect">
            <a:avLst/>
          </a:prstGeom>
          <a:solidFill>
            <a:srgbClr val="00ADE4"/>
          </a:solidFill>
          <a:ln>
            <a:noFill/>
          </a:ln>
        </p:spPr>
        <p:txBody>
          <a:bodyPr/>
          <a:lstStyle/>
          <a:p>
            <a:pPr marL="115888" indent="-115888">
              <a:spcBef>
                <a:spcPct val="50000"/>
              </a:spcBef>
              <a:buFontTx/>
              <a:buChar char="•"/>
            </a:pPr>
            <a:endParaRPr lang="en-US" sz="1300" b="0">
              <a:solidFill>
                <a:srgbClr val="FFFFFF"/>
              </a:solidFill>
              <a:latin typeface="Arial"/>
            </a:endParaRPr>
          </a:p>
        </p:txBody>
      </p:sp>
      <p:sp>
        <p:nvSpPr>
          <p:cNvPr id="7" name="Rectangle 6"/>
          <p:cNvSpPr>
            <a:spLocks noChangeArrowheads="1"/>
          </p:cNvSpPr>
          <p:nvPr/>
        </p:nvSpPr>
        <p:spPr bwMode="auto">
          <a:xfrm>
            <a:off x="-1" y="5259387"/>
            <a:ext cx="9144000" cy="176213"/>
          </a:xfrm>
          <a:prstGeom prst="rect">
            <a:avLst/>
          </a:prstGeom>
          <a:solidFill>
            <a:schemeClr val="accent2"/>
          </a:solidFill>
          <a:ln>
            <a:noFill/>
          </a:ln>
        </p:spPr>
        <p:txBody>
          <a:bodyPr/>
          <a:lstStyle/>
          <a:p>
            <a:pPr marL="115888" indent="-115888">
              <a:spcBef>
                <a:spcPct val="50000"/>
              </a:spcBef>
              <a:buFontTx/>
              <a:buChar char="•"/>
            </a:pPr>
            <a:endParaRPr lang="en-US" sz="1300" b="0">
              <a:solidFill>
                <a:srgbClr val="FFFFFF"/>
              </a:solidFill>
              <a:latin typeface="Arial"/>
            </a:endParaRPr>
          </a:p>
        </p:txBody>
      </p:sp>
      <p:grpSp>
        <p:nvGrpSpPr>
          <p:cNvPr id="8" name="Group 7"/>
          <p:cNvGrpSpPr>
            <a:grpSpLocks/>
          </p:cNvGrpSpPr>
          <p:nvPr/>
        </p:nvGrpSpPr>
        <p:grpSpPr bwMode="auto">
          <a:xfrm>
            <a:off x="250824" y="5698737"/>
            <a:ext cx="4321175" cy="876300"/>
            <a:chOff x="264890" y="4539871"/>
            <a:chExt cx="4321263" cy="876905"/>
          </a:xfrm>
          <a:effectLst>
            <a:outerShdw blurRad="50800" dist="38100" dir="2700000" algn="tl" rotWithShape="0">
              <a:schemeClr val="tx1"/>
            </a:outerShdw>
          </a:effectLst>
        </p:grpSpPr>
        <p:pic>
          <p:nvPicPr>
            <p:cNvPr id="9" name="Picture 8" descr="reverse.png"/>
            <p:cNvPicPr>
              <a:picLocks noChangeAspect="1"/>
            </p:cNvPicPr>
            <p:nvPr/>
          </p:nvPicPr>
          <p:blipFill>
            <a:blip r:embed="rId3">
              <a:extLst>
                <a:ext uri="{28A0092B-C50C-407E-A947-70E740481C1C}">
                  <a14:useLocalDpi xmlns:a14="http://schemas.microsoft.com/office/drawing/2010/main" val="0"/>
                </a:ext>
              </a:extLst>
            </a:blip>
            <a:srcRect l="22154" t="27124" b="28558"/>
            <a:stretch>
              <a:fillRect/>
            </a:stretch>
          </p:blipFill>
          <p:spPr bwMode="auto">
            <a:xfrm>
              <a:off x="1200795" y="4789714"/>
              <a:ext cx="3385358"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NEW-WHITE-GRADIENT-GLOBES.png"/>
            <p:cNvPicPr>
              <a:picLocks noChangeAspect="1"/>
            </p:cNvPicPr>
            <p:nvPr/>
          </p:nvPicPr>
          <p:blipFill>
            <a:blip r:embed="rId4">
              <a:extLst>
                <a:ext uri="{28A0092B-C50C-407E-A947-70E740481C1C}">
                  <a14:useLocalDpi xmlns:a14="http://schemas.microsoft.com/office/drawing/2010/main" val="0"/>
                </a:ext>
              </a:extLst>
            </a:blip>
            <a:srcRect b="4430"/>
            <a:stretch>
              <a:fillRect/>
            </a:stretch>
          </p:blipFill>
          <p:spPr bwMode="auto">
            <a:xfrm>
              <a:off x="264890" y="4539871"/>
              <a:ext cx="935905" cy="87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Title 329"/>
          <p:cNvSpPr>
            <a:spLocks noGrp="1"/>
          </p:cNvSpPr>
          <p:nvPr>
            <p:ph type="title"/>
          </p:nvPr>
        </p:nvSpPr>
        <p:spPr>
          <a:xfrm>
            <a:off x="910257" y="779825"/>
            <a:ext cx="7323485" cy="387684"/>
          </a:xfrm>
        </p:spPr>
        <p:txBody>
          <a:bodyPr>
            <a:noAutofit/>
          </a:bodyPr>
          <a:lstStyle>
            <a:lvl1pPr algn="ctr">
              <a:defRPr sz="3200" b="1" cap="none" baseline="0">
                <a:solidFill>
                  <a:schemeClr val="tx1"/>
                </a:solidFill>
                <a:latin typeface="+mn-lt"/>
              </a:defRPr>
            </a:lvl1pPr>
          </a:lstStyle>
          <a:p>
            <a:r>
              <a:rPr lang="en-US"/>
              <a:t>Click to edit Master title style</a:t>
            </a:r>
            <a:endParaRPr lang="en-US" dirty="0"/>
          </a:p>
        </p:txBody>
      </p:sp>
      <p:sp>
        <p:nvSpPr>
          <p:cNvPr id="15" name="Title 329"/>
          <p:cNvSpPr txBox="1">
            <a:spLocks/>
          </p:cNvSpPr>
          <p:nvPr userDrawn="1"/>
        </p:nvSpPr>
        <p:spPr bwMode="auto">
          <a:xfrm>
            <a:off x="5720198" y="5905377"/>
            <a:ext cx="2636402" cy="482846"/>
          </a:xfrm>
          <a:prstGeom prst="rect">
            <a:avLst/>
          </a:prstGeom>
          <a:noFill/>
          <a:ln w="9525">
            <a:noFill/>
            <a:miter lim="800000"/>
            <a:headEnd/>
            <a:tailEnd/>
          </a:ln>
          <a:effectLst>
            <a:outerShdw blurRad="50800" dist="38100" dir="2700000" algn="ctr" rotWithShape="0">
              <a:schemeClr val="tx1"/>
            </a:outerShdw>
          </a:effectLst>
        </p:spPr>
        <p:txBody>
          <a:bodyPr vert="horz" wrap="square" lIns="0" tIns="0" rIns="0" bIns="0" numCol="1" anchor="b" anchorCtr="0" compatLnSpc="1">
            <a:prstTxWarp prst="textNoShape">
              <a:avLst/>
            </a:prstTxWarp>
            <a:noAutofit/>
          </a:bodyPr>
          <a:lstStyle>
            <a:lvl1pPr algn="l" rtl="0" fontAlgn="base">
              <a:lnSpc>
                <a:spcPct val="100000"/>
              </a:lnSpc>
              <a:spcBef>
                <a:spcPts val="0"/>
              </a:spcBef>
              <a:spcAft>
                <a:spcPct val="0"/>
              </a:spcAft>
              <a:defRPr sz="3600" b="1" cap="none" baseline="0">
                <a:solidFill>
                  <a:schemeClr val="bg1"/>
                </a:solidFill>
                <a:latin typeface="+mn-lt"/>
                <a:ea typeface="MS PGothic" pitchFamily="34" charset="-128"/>
                <a:cs typeface="Andes" panose="02000000000000000000" pitchFamily="50" charset="0"/>
              </a:defRPr>
            </a:lvl1pPr>
            <a:lvl2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2pPr>
            <a:lvl3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3pPr>
            <a:lvl4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4pPr>
            <a:lvl5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5pPr>
            <a:lvl6pPr marL="457200" algn="ctr" rtl="0" eaLnBrk="1" fontAlgn="base" hangingPunct="1">
              <a:spcBef>
                <a:spcPct val="0"/>
              </a:spcBef>
              <a:spcAft>
                <a:spcPct val="0"/>
              </a:spcAft>
              <a:defRPr sz="2600" b="1">
                <a:solidFill>
                  <a:srgbClr val="014C6D"/>
                </a:solidFill>
                <a:latin typeface="Trebuchet MS" pitchFamily="34" charset="0"/>
              </a:defRPr>
            </a:lvl6pPr>
            <a:lvl7pPr marL="914400" algn="ctr" rtl="0" eaLnBrk="1" fontAlgn="base" hangingPunct="1">
              <a:spcBef>
                <a:spcPct val="0"/>
              </a:spcBef>
              <a:spcAft>
                <a:spcPct val="0"/>
              </a:spcAft>
              <a:defRPr sz="2600" b="1">
                <a:solidFill>
                  <a:srgbClr val="014C6D"/>
                </a:solidFill>
                <a:latin typeface="Trebuchet MS" pitchFamily="34" charset="0"/>
              </a:defRPr>
            </a:lvl7pPr>
            <a:lvl8pPr marL="1371600" algn="ctr" rtl="0" eaLnBrk="1" fontAlgn="base" hangingPunct="1">
              <a:spcBef>
                <a:spcPct val="0"/>
              </a:spcBef>
              <a:spcAft>
                <a:spcPct val="0"/>
              </a:spcAft>
              <a:defRPr sz="2600" b="1">
                <a:solidFill>
                  <a:srgbClr val="014C6D"/>
                </a:solidFill>
                <a:latin typeface="Trebuchet MS" pitchFamily="34" charset="0"/>
              </a:defRPr>
            </a:lvl8pPr>
            <a:lvl9pPr marL="1828800" algn="ctr" rtl="0" eaLnBrk="1" fontAlgn="base" hangingPunct="1">
              <a:spcBef>
                <a:spcPct val="0"/>
              </a:spcBef>
              <a:spcAft>
                <a:spcPct val="0"/>
              </a:spcAft>
              <a:defRPr sz="2600" b="1">
                <a:solidFill>
                  <a:srgbClr val="014C6D"/>
                </a:solidFill>
                <a:latin typeface="Trebuchet MS" pitchFamily="34" charset="0"/>
              </a:defRPr>
            </a:lvl9pPr>
          </a:lstStyle>
          <a:p>
            <a:pPr algn="ctr"/>
            <a:r>
              <a:rPr lang="en-US" sz="2600" kern="0" dirty="0">
                <a:solidFill>
                  <a:srgbClr val="FFFFFF"/>
                </a:solidFill>
              </a:rPr>
              <a:t>Doing Business</a:t>
            </a:r>
          </a:p>
        </p:txBody>
      </p:sp>
    </p:spTree>
    <p:extLst>
      <p:ext uri="{BB962C8B-B14F-4D97-AF65-F5344CB8AC3E}">
        <p14:creationId xmlns:p14="http://schemas.microsoft.com/office/powerpoint/2010/main" val="38953489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able of Contents">
    <p:spTree>
      <p:nvGrpSpPr>
        <p:cNvPr id="1" name=""/>
        <p:cNvGrpSpPr/>
        <p:nvPr/>
      </p:nvGrpSpPr>
      <p:grpSpPr>
        <a:xfrm>
          <a:off x="0" y="0"/>
          <a:ext cx="0" cy="0"/>
          <a:chOff x="0" y="0"/>
          <a:chExt cx="0" cy="0"/>
        </a:xfrm>
      </p:grpSpPr>
      <p:sp>
        <p:nvSpPr>
          <p:cNvPr id="4" name="Rectangle 9"/>
          <p:cNvSpPr>
            <a:spLocks noChangeArrowheads="1"/>
          </p:cNvSpPr>
          <p:nvPr/>
        </p:nvSpPr>
        <p:spPr bwMode="auto">
          <a:xfrm>
            <a:off x="0" y="1100138"/>
            <a:ext cx="9144000" cy="176212"/>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dirty="0">
              <a:solidFill>
                <a:prstClr val="white"/>
              </a:solidFill>
            </a:endParaRPr>
          </a:p>
        </p:txBody>
      </p:sp>
      <p:sp>
        <p:nvSpPr>
          <p:cNvPr id="2" name="Title 1"/>
          <p:cNvSpPr>
            <a:spLocks noGrp="1"/>
          </p:cNvSpPr>
          <p:nvPr>
            <p:ph type="title"/>
          </p:nvPr>
        </p:nvSpPr>
        <p:spPr>
          <a:xfrm>
            <a:off x="356934" y="301626"/>
            <a:ext cx="8462029" cy="756707"/>
          </a:xfrm>
        </p:spPr>
        <p:txBody>
          <a:bodyPr anchor="b"/>
          <a:lstStyle>
            <a:lvl1pPr>
              <a:defRPr sz="2200" b="0" i="0">
                <a:solidFill>
                  <a:schemeClr val="tx1"/>
                </a:solidFill>
                <a:latin typeface="Andes" panose="02000000000000000000" pitchFamily="50" charset="0"/>
              </a:defRPr>
            </a:lvl1pPr>
          </a:lstStyle>
          <a:p>
            <a:r>
              <a:rPr lang="en-US" dirty="0"/>
              <a:t>Click to edit Master title style</a:t>
            </a:r>
          </a:p>
        </p:txBody>
      </p:sp>
      <p:sp>
        <p:nvSpPr>
          <p:cNvPr id="7" name="Text Placeholder 6"/>
          <p:cNvSpPr>
            <a:spLocks noGrp="1"/>
          </p:cNvSpPr>
          <p:nvPr>
            <p:ph type="body" sz="quarter" idx="13"/>
          </p:nvPr>
        </p:nvSpPr>
        <p:spPr>
          <a:xfrm>
            <a:off x="349250" y="1598613"/>
            <a:ext cx="8477250" cy="4613804"/>
          </a:xfrm>
        </p:spPr>
        <p:txBody>
          <a:bodyPr>
            <a:normAutofit/>
          </a:bodyPr>
          <a:lstStyle>
            <a:lvl1pPr>
              <a:lnSpc>
                <a:spcPct val="100000"/>
              </a:lnSpc>
              <a:spcBef>
                <a:spcPts val="2400"/>
              </a:spcBef>
              <a:tabLst>
                <a:tab pos="8402638" algn="r"/>
              </a:tabLst>
              <a:defRPr lang="en-US" sz="1800" baseline="0" smtClean="0"/>
            </a:lvl1pPr>
          </a:lstStyle>
          <a:p>
            <a:pPr lvl="0"/>
            <a:r>
              <a:rPr lang="en-US" dirty="0"/>
              <a:t>Click to edit Master text styles</a:t>
            </a:r>
          </a:p>
        </p:txBody>
      </p:sp>
      <p:sp>
        <p:nvSpPr>
          <p:cNvPr id="5" name="Slide Number Placeholder 3"/>
          <p:cNvSpPr>
            <a:spLocks noGrp="1"/>
          </p:cNvSpPr>
          <p:nvPr>
            <p:ph type="sldNum" sz="quarter" idx="14"/>
          </p:nvPr>
        </p:nvSpPr>
        <p:spPr>
          <a:xfrm>
            <a:off x="357188" y="6350000"/>
            <a:ext cx="552450" cy="358775"/>
          </a:xfrm>
          <a:prstGeom prst="rect">
            <a:avLst/>
          </a:prstGeom>
        </p:spPr>
        <p:txBody>
          <a:bodyPr/>
          <a:lstStyle>
            <a:lvl1pPr>
              <a:defRPr>
                <a:latin typeface="Andes" panose="02000000000000000000" pitchFamily="50" charset="0"/>
              </a:defRPr>
            </a:lvl1pPr>
          </a:lstStyle>
          <a:p>
            <a:fld id="{BC760B9F-94B6-48F9-9CAF-FD4E51F2A4B3}" type="slidenum">
              <a:rPr lang="en-US" smtClean="0">
                <a:solidFill>
                  <a:srgbClr val="002345"/>
                </a:solidFill>
              </a:rPr>
              <a:pPr/>
              <a:t>‹#›</a:t>
            </a:fld>
            <a:endParaRPr lang="en-US" dirty="0">
              <a:solidFill>
                <a:srgbClr val="002345"/>
              </a:solidFill>
            </a:endParaRPr>
          </a:p>
        </p:txBody>
      </p:sp>
    </p:spTree>
    <p:extLst>
      <p:ext uri="{BB962C8B-B14F-4D97-AF65-F5344CB8AC3E}">
        <p14:creationId xmlns:p14="http://schemas.microsoft.com/office/powerpoint/2010/main" val="33493306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Comparsion Slide">
    <p:spTree>
      <p:nvGrpSpPr>
        <p:cNvPr id="1" name=""/>
        <p:cNvGrpSpPr/>
        <p:nvPr/>
      </p:nvGrpSpPr>
      <p:grpSpPr>
        <a:xfrm>
          <a:off x="0" y="0"/>
          <a:ext cx="0" cy="0"/>
          <a:chOff x="0" y="0"/>
          <a:chExt cx="0" cy="0"/>
        </a:xfrm>
      </p:grpSpPr>
      <p:sp>
        <p:nvSpPr>
          <p:cNvPr id="7" name="Content Placeholder 3"/>
          <p:cNvSpPr>
            <a:spLocks noGrp="1"/>
          </p:cNvSpPr>
          <p:nvPr>
            <p:ph sz="half" idx="13" hasCustomPrompt="1"/>
          </p:nvPr>
        </p:nvSpPr>
        <p:spPr>
          <a:xfrm>
            <a:off x="356935" y="1463042"/>
            <a:ext cx="4133273" cy="264331"/>
          </a:xfrm>
        </p:spPr>
        <p:txBody>
          <a:bodyPr lIns="0" rIns="0" anchor="ctr">
            <a:normAutofit/>
          </a:bodyPr>
          <a:lstStyle>
            <a:lvl1pPr algn="ctr">
              <a:defRPr sz="1350" cap="none">
                <a:solidFill>
                  <a:srgbClr val="002345"/>
                </a:solidFill>
                <a:latin typeface="+mn-lt"/>
              </a:defRPr>
            </a:lvl1pPr>
            <a:lvl2pPr>
              <a:defRPr sz="1200">
                <a:solidFill>
                  <a:srgbClr val="595959"/>
                </a:solidFill>
              </a:defRPr>
            </a:lvl2pPr>
            <a:lvl3pPr>
              <a:defRPr sz="1200">
                <a:solidFill>
                  <a:srgbClr val="595959"/>
                </a:solidFill>
              </a:defRPr>
            </a:lvl3pPr>
            <a:lvl4pPr>
              <a:defRPr sz="1200">
                <a:solidFill>
                  <a:srgbClr val="595959"/>
                </a:solidFill>
              </a:defRPr>
            </a:lvl4pPr>
            <a:lvl5pPr>
              <a:defRPr sz="1200">
                <a:solidFill>
                  <a:srgbClr val="595959"/>
                </a:solidFill>
              </a:defRPr>
            </a:lvl5pPr>
            <a:lvl6pPr>
              <a:defRPr sz="1350"/>
            </a:lvl6pPr>
            <a:lvl7pPr>
              <a:defRPr sz="1350"/>
            </a:lvl7pPr>
            <a:lvl8pPr>
              <a:defRPr sz="1350"/>
            </a:lvl8pPr>
            <a:lvl9pPr>
              <a:defRPr sz="1350"/>
            </a:lvl9pPr>
          </a:lstStyle>
          <a:p>
            <a:pPr lvl="0"/>
            <a:r>
              <a:rPr lang="en-US" dirty="0"/>
              <a:t>Click to add subtitle</a:t>
            </a:r>
          </a:p>
        </p:txBody>
      </p:sp>
      <p:sp>
        <p:nvSpPr>
          <p:cNvPr id="8" name="Content Placeholder 3"/>
          <p:cNvSpPr>
            <a:spLocks noGrp="1"/>
          </p:cNvSpPr>
          <p:nvPr>
            <p:ph sz="half" idx="14" hasCustomPrompt="1"/>
          </p:nvPr>
        </p:nvSpPr>
        <p:spPr>
          <a:xfrm>
            <a:off x="4663440" y="1463042"/>
            <a:ext cx="4133088" cy="264331"/>
          </a:xfrm>
        </p:spPr>
        <p:txBody>
          <a:bodyPr lIns="0" rIns="0" anchor="ctr">
            <a:normAutofit/>
          </a:bodyPr>
          <a:lstStyle>
            <a:lvl1pPr algn="ctr">
              <a:defRPr sz="1350" cap="none">
                <a:solidFill>
                  <a:srgbClr val="002345"/>
                </a:solidFill>
                <a:latin typeface="+mn-lt"/>
              </a:defRPr>
            </a:lvl1pPr>
            <a:lvl2pPr>
              <a:defRPr sz="1200">
                <a:solidFill>
                  <a:srgbClr val="595959"/>
                </a:solidFill>
              </a:defRPr>
            </a:lvl2pPr>
            <a:lvl3pPr>
              <a:defRPr sz="1200">
                <a:solidFill>
                  <a:srgbClr val="595959"/>
                </a:solidFill>
              </a:defRPr>
            </a:lvl3pPr>
            <a:lvl4pPr>
              <a:defRPr sz="1200">
                <a:solidFill>
                  <a:srgbClr val="595959"/>
                </a:solidFill>
              </a:defRPr>
            </a:lvl4pPr>
            <a:lvl5pPr>
              <a:defRPr sz="1200">
                <a:solidFill>
                  <a:srgbClr val="595959"/>
                </a:solidFill>
              </a:defRPr>
            </a:lvl5pPr>
            <a:lvl6pPr>
              <a:defRPr sz="1350"/>
            </a:lvl6pPr>
            <a:lvl7pPr>
              <a:defRPr sz="1350"/>
            </a:lvl7pPr>
            <a:lvl8pPr>
              <a:defRPr sz="1350"/>
            </a:lvl8pPr>
            <a:lvl9pPr>
              <a:defRPr sz="1350"/>
            </a:lvl9pPr>
          </a:lstStyle>
          <a:p>
            <a:pPr lvl="0"/>
            <a:r>
              <a:rPr lang="en-US" dirty="0"/>
              <a:t>Click to add subtitle</a:t>
            </a:r>
          </a:p>
        </p:txBody>
      </p:sp>
      <p:sp>
        <p:nvSpPr>
          <p:cNvPr id="10" name="Rectangle 9"/>
          <p:cNvSpPr>
            <a:spLocks noChangeArrowheads="1"/>
          </p:cNvSpPr>
          <p:nvPr userDrawn="1"/>
        </p:nvSpPr>
        <p:spPr bwMode="auto">
          <a:xfrm>
            <a:off x="0" y="1100138"/>
            <a:ext cx="9144000" cy="176212"/>
          </a:xfrm>
          <a:prstGeom prst="rect">
            <a:avLst/>
          </a:prstGeom>
          <a:solidFill>
            <a:srgbClr val="00ADE4"/>
          </a:solidFill>
          <a:ln>
            <a:noFill/>
          </a:ln>
        </p:spPr>
        <p:txBody>
          <a:bodyPr/>
          <a:lstStyle/>
          <a:p>
            <a:pPr marL="86916" indent="-86916">
              <a:spcBef>
                <a:spcPct val="50000"/>
              </a:spcBef>
              <a:buFontTx/>
              <a:buChar char="•"/>
            </a:pPr>
            <a:endParaRPr lang="en-US" sz="975" b="0">
              <a:solidFill>
                <a:srgbClr val="002345"/>
              </a:solidFill>
              <a:latin typeface="Arial"/>
            </a:endParaRPr>
          </a:p>
        </p:txBody>
      </p:sp>
      <p:sp>
        <p:nvSpPr>
          <p:cNvPr id="11" name="Title 1"/>
          <p:cNvSpPr>
            <a:spLocks noGrp="1"/>
          </p:cNvSpPr>
          <p:nvPr>
            <p:ph type="title"/>
          </p:nvPr>
        </p:nvSpPr>
        <p:spPr>
          <a:xfrm>
            <a:off x="356935" y="301628"/>
            <a:ext cx="8462029" cy="756707"/>
          </a:xfrm>
        </p:spPr>
        <p:txBody>
          <a:bodyPr anchor="b"/>
          <a:lstStyle>
            <a:lvl1pPr>
              <a:defRPr sz="1650" b="0" i="0">
                <a:solidFill>
                  <a:schemeClr val="tx1"/>
                </a:solidFill>
                <a:latin typeface="+mn-lt"/>
              </a:defRPr>
            </a:lvl1pPr>
          </a:lstStyle>
          <a:p>
            <a:r>
              <a:rPr lang="en-US"/>
              <a:t>Click to edit Master title style</a:t>
            </a:r>
            <a:endParaRPr lang="en-US" dirty="0"/>
          </a:p>
        </p:txBody>
      </p:sp>
      <p:sp>
        <p:nvSpPr>
          <p:cNvPr id="12" name="Slide Number Placeholder 3"/>
          <p:cNvSpPr>
            <a:spLocks noGrp="1"/>
          </p:cNvSpPr>
          <p:nvPr>
            <p:ph type="sldNum" sz="quarter" idx="15"/>
          </p:nvPr>
        </p:nvSpPr>
        <p:spPr>
          <a:xfrm>
            <a:off x="357188" y="6350002"/>
            <a:ext cx="552450" cy="358775"/>
          </a:xfrm>
          <a:prstGeom prst="rect">
            <a:avLst/>
          </a:prstGeom>
        </p:spPr>
        <p:txBody>
          <a:bodyPr/>
          <a:lstStyle>
            <a:lvl1pPr>
              <a:defRPr>
                <a:solidFill>
                  <a:schemeClr val="bg1">
                    <a:lumMod val="75000"/>
                  </a:schemeClr>
                </a:solidFill>
                <a:latin typeface="+mn-lt"/>
              </a:defRPr>
            </a:lvl1pPr>
          </a:lstStyle>
          <a:p>
            <a:fld id="{BC760B9F-94B6-48F9-9CAF-FD4E51F2A4B3}" type="slidenum">
              <a:rPr lang="en-US" sz="1200" smtClean="0">
                <a:solidFill>
                  <a:srgbClr val="FFFFFF">
                    <a:lumMod val="75000"/>
                  </a:srgbClr>
                </a:solidFill>
              </a:rPr>
              <a:pPr/>
              <a:t>‹#›</a:t>
            </a:fld>
            <a:endParaRPr lang="en-US" sz="1200">
              <a:solidFill>
                <a:srgbClr val="FFFFFF">
                  <a:lumMod val="75000"/>
                </a:srgbClr>
              </a:solidFill>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ontent Placeholder 8"/>
          <p:cNvSpPr>
            <a:spLocks noGrp="1"/>
          </p:cNvSpPr>
          <p:nvPr>
            <p:ph sz="quarter" idx="16"/>
          </p:nvPr>
        </p:nvSpPr>
        <p:spPr>
          <a:xfrm>
            <a:off x="4665896" y="1819656"/>
            <a:ext cx="4133274" cy="4410816"/>
          </a:xfrm>
        </p:spPr>
        <p:txBody>
          <a:bodyPr/>
          <a:lstStyle>
            <a:lvl1pPr marL="214313" indent="-214313" algn="just">
              <a:lnSpc>
                <a:spcPct val="100000"/>
              </a:lnSpc>
              <a:spcBef>
                <a:spcPts val="0"/>
              </a:spcBef>
              <a:buFont typeface="Arial" panose="020B0604020202020204" pitchFamily="34" charset="0"/>
              <a:buChar char="•"/>
              <a:defRPr/>
            </a:lvl1pPr>
            <a:lvl2pPr marL="215504" indent="-214313" algn="just">
              <a:lnSpc>
                <a:spcPct val="100000"/>
              </a:lnSpc>
              <a:spcBef>
                <a:spcPts val="0"/>
              </a:spcBef>
              <a:buClr>
                <a:schemeClr val="tx1"/>
              </a:buClr>
              <a:buFont typeface="Arial" panose="020B0604020202020204" pitchFamily="34" charset="0"/>
              <a:buChar char="•"/>
              <a:defRPr/>
            </a:lvl2pPr>
            <a:lvl3pPr marL="432197" indent="-214313" algn="just">
              <a:lnSpc>
                <a:spcPct val="100000"/>
              </a:lnSpc>
              <a:spcBef>
                <a:spcPts val="0"/>
              </a:spcBef>
              <a:buClr>
                <a:schemeClr val="tx1"/>
              </a:buClr>
              <a:buFont typeface="Arial" panose="020B0604020202020204" pitchFamily="34" charset="0"/>
              <a:buChar char="-"/>
              <a:defRPr/>
            </a:lvl3pPr>
            <a:lvl4pPr marL="641747" indent="-214313">
              <a:buFont typeface="Arial" panose="020B0604020202020204" pitchFamily="34" charset="0"/>
              <a:buChar char="◦"/>
              <a:defRPr baseline="0"/>
            </a:lvl4pPr>
          </a:lstStyle>
          <a:p>
            <a:pPr lvl="0"/>
            <a:r>
              <a:rPr lang="en-US"/>
              <a:t>Click to edit Master text styles</a:t>
            </a:r>
          </a:p>
          <a:p>
            <a:pPr lvl="1"/>
            <a:r>
              <a:rPr lang="en-US"/>
              <a:t>Second level</a:t>
            </a:r>
          </a:p>
          <a:p>
            <a:pPr lvl="2"/>
            <a:r>
              <a:rPr lang="en-US"/>
              <a:t>Third level</a:t>
            </a:r>
          </a:p>
        </p:txBody>
      </p:sp>
      <p:sp>
        <p:nvSpPr>
          <p:cNvPr id="15" name="Content Placeholder 8"/>
          <p:cNvSpPr>
            <a:spLocks noGrp="1"/>
          </p:cNvSpPr>
          <p:nvPr>
            <p:ph sz="quarter" idx="17"/>
          </p:nvPr>
        </p:nvSpPr>
        <p:spPr>
          <a:xfrm>
            <a:off x="356933" y="1816537"/>
            <a:ext cx="4133274" cy="4410816"/>
          </a:xfrm>
        </p:spPr>
        <p:txBody>
          <a:bodyPr/>
          <a:lstStyle>
            <a:lvl1pPr marL="214313" indent="-214313" algn="just">
              <a:lnSpc>
                <a:spcPct val="100000"/>
              </a:lnSpc>
              <a:spcBef>
                <a:spcPts val="0"/>
              </a:spcBef>
              <a:buFont typeface="Arial" panose="020B0604020202020204" pitchFamily="34" charset="0"/>
              <a:buChar char="•"/>
              <a:defRPr/>
            </a:lvl1pPr>
            <a:lvl2pPr marL="215504" indent="-214313" algn="just">
              <a:lnSpc>
                <a:spcPct val="100000"/>
              </a:lnSpc>
              <a:spcBef>
                <a:spcPts val="0"/>
              </a:spcBef>
              <a:buClr>
                <a:schemeClr val="tx1"/>
              </a:buClr>
              <a:buFont typeface="Arial" panose="020B0604020202020204" pitchFamily="34" charset="0"/>
              <a:buChar char="•"/>
              <a:defRPr/>
            </a:lvl2pPr>
            <a:lvl3pPr marL="432197" indent="-214313" algn="just">
              <a:lnSpc>
                <a:spcPct val="100000"/>
              </a:lnSpc>
              <a:spcBef>
                <a:spcPts val="0"/>
              </a:spcBef>
              <a:buClr>
                <a:schemeClr val="tx1"/>
              </a:buClr>
              <a:buFont typeface="Arial" panose="020B0604020202020204" pitchFamily="34" charset="0"/>
              <a:buChar char="-"/>
              <a:defRPr/>
            </a:lvl3pPr>
            <a:lvl4pPr marL="641747" indent="-214313">
              <a:buFont typeface="Arial" panose="020B0604020202020204" pitchFamily="34" charset="0"/>
              <a:buChar char="◦"/>
              <a:defRPr baseline="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402613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srcRect b="21474"/>
          <a:stretch/>
        </p:blipFill>
        <p:spPr>
          <a:xfrm>
            <a:off x="1" y="-12032"/>
            <a:ext cx="9144000" cy="4740444"/>
          </a:xfrm>
          <a:prstGeom prst="rect">
            <a:avLst/>
          </a:prstGeom>
        </p:spPr>
      </p:pic>
      <p:sp>
        <p:nvSpPr>
          <p:cNvPr id="70" name="Rectangle 5"/>
          <p:cNvSpPr>
            <a:spLocks noChangeArrowheads="1"/>
          </p:cNvSpPr>
          <p:nvPr userDrawn="1"/>
        </p:nvSpPr>
        <p:spPr bwMode="auto">
          <a:xfrm flipV="1">
            <a:off x="0" y="-1"/>
            <a:ext cx="9144000" cy="4479925"/>
          </a:xfrm>
          <a:prstGeom prst="rect">
            <a:avLst/>
          </a:prstGeom>
          <a:noFill/>
          <a:ln>
            <a:noFill/>
          </a:ln>
        </p:spPr>
        <p:txBody>
          <a:bodyPr/>
          <a:lstStyle/>
          <a:p>
            <a:pPr marL="115888" indent="-115888">
              <a:spcBef>
                <a:spcPct val="50000"/>
              </a:spcBef>
              <a:buFontTx/>
              <a:buChar char="•"/>
            </a:pPr>
            <a:endParaRPr lang="en-US" sz="1300" b="0">
              <a:solidFill>
                <a:srgbClr val="002345"/>
              </a:solidFill>
              <a:latin typeface="Arial"/>
            </a:endParaRPr>
          </a:p>
        </p:txBody>
      </p:sp>
      <p:sp>
        <p:nvSpPr>
          <p:cNvPr id="6"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7"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8"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9"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10" name="Freeform 1098"/>
          <p:cNvSpPr>
            <a:spLocks/>
          </p:cNvSpPr>
          <p:nvPr/>
        </p:nvSpPr>
        <p:spPr bwMode="auto">
          <a:xfrm>
            <a:off x="487363" y="617538"/>
            <a:ext cx="3175"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1" name="Freeform 1115"/>
          <p:cNvSpPr>
            <a:spLocks/>
          </p:cNvSpPr>
          <p:nvPr/>
        </p:nvSpPr>
        <p:spPr bwMode="auto">
          <a:xfrm>
            <a:off x="458788" y="473075"/>
            <a:ext cx="3175"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2" name="Freeform 1120"/>
          <p:cNvSpPr>
            <a:spLocks/>
          </p:cNvSpPr>
          <p:nvPr/>
        </p:nvSpPr>
        <p:spPr bwMode="auto">
          <a:xfrm>
            <a:off x="458788" y="463550"/>
            <a:ext cx="3175"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3" name="Freeform 1134"/>
          <p:cNvSpPr>
            <a:spLocks/>
          </p:cNvSpPr>
          <p:nvPr/>
        </p:nvSpPr>
        <p:spPr bwMode="auto">
          <a:xfrm>
            <a:off x="703263" y="514350"/>
            <a:ext cx="3175"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4" name="Freeform 1141"/>
          <p:cNvSpPr>
            <a:spLocks/>
          </p:cNvSpPr>
          <p:nvPr/>
        </p:nvSpPr>
        <p:spPr bwMode="auto">
          <a:xfrm>
            <a:off x="706438" y="479425"/>
            <a:ext cx="1587"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5" name="Freeform 1148"/>
          <p:cNvSpPr>
            <a:spLocks/>
          </p:cNvSpPr>
          <p:nvPr/>
        </p:nvSpPr>
        <p:spPr bwMode="auto">
          <a:xfrm>
            <a:off x="693738" y="460375"/>
            <a:ext cx="3175"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6" name="Freeform 1150"/>
          <p:cNvSpPr>
            <a:spLocks/>
          </p:cNvSpPr>
          <p:nvPr/>
        </p:nvSpPr>
        <p:spPr bwMode="auto">
          <a:xfrm>
            <a:off x="684213" y="447675"/>
            <a:ext cx="1587"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7" name="Freeform 1152"/>
          <p:cNvSpPr>
            <a:spLocks/>
          </p:cNvSpPr>
          <p:nvPr/>
        </p:nvSpPr>
        <p:spPr bwMode="auto">
          <a:xfrm>
            <a:off x="684213" y="447675"/>
            <a:ext cx="3175"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8" name="Freeform 1154"/>
          <p:cNvSpPr>
            <a:spLocks/>
          </p:cNvSpPr>
          <p:nvPr/>
        </p:nvSpPr>
        <p:spPr bwMode="auto">
          <a:xfrm>
            <a:off x="665163" y="43497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9" name="Freeform 1156"/>
          <p:cNvSpPr>
            <a:spLocks/>
          </p:cNvSpPr>
          <p:nvPr/>
        </p:nvSpPr>
        <p:spPr bwMode="auto">
          <a:xfrm>
            <a:off x="665163" y="431800"/>
            <a:ext cx="3175"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0" name="Freeform 1163"/>
          <p:cNvSpPr>
            <a:spLocks/>
          </p:cNvSpPr>
          <p:nvPr/>
        </p:nvSpPr>
        <p:spPr bwMode="auto">
          <a:xfrm>
            <a:off x="611188" y="415925"/>
            <a:ext cx="6350"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1" name="Freeform 1172"/>
          <p:cNvSpPr>
            <a:spLocks/>
          </p:cNvSpPr>
          <p:nvPr/>
        </p:nvSpPr>
        <p:spPr bwMode="auto">
          <a:xfrm>
            <a:off x="582613" y="476250"/>
            <a:ext cx="3175"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2" name="Freeform 1177"/>
          <p:cNvSpPr>
            <a:spLocks/>
          </p:cNvSpPr>
          <p:nvPr/>
        </p:nvSpPr>
        <p:spPr bwMode="auto">
          <a:xfrm>
            <a:off x="557213" y="534988"/>
            <a:ext cx="3175"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3" name="Freeform 1180"/>
          <p:cNvSpPr>
            <a:spLocks/>
          </p:cNvSpPr>
          <p:nvPr/>
        </p:nvSpPr>
        <p:spPr bwMode="auto">
          <a:xfrm>
            <a:off x="560388" y="530225"/>
            <a:ext cx="3175"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4"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5"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6"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7" name="Freeform 1210"/>
          <p:cNvSpPr>
            <a:spLocks/>
          </p:cNvSpPr>
          <p:nvPr/>
        </p:nvSpPr>
        <p:spPr bwMode="auto">
          <a:xfrm>
            <a:off x="595313" y="557213"/>
            <a:ext cx="3175"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8" name="Freeform 1214"/>
          <p:cNvSpPr>
            <a:spLocks/>
          </p:cNvSpPr>
          <p:nvPr/>
        </p:nvSpPr>
        <p:spPr bwMode="auto">
          <a:xfrm>
            <a:off x="595313" y="557213"/>
            <a:ext cx="3175"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9"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30"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1"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2" name="Freeform 1221"/>
          <p:cNvSpPr>
            <a:spLocks/>
          </p:cNvSpPr>
          <p:nvPr/>
        </p:nvSpPr>
        <p:spPr bwMode="auto">
          <a:xfrm>
            <a:off x="731838" y="541338"/>
            <a:ext cx="3175"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3" name="Freeform 1234"/>
          <p:cNvSpPr>
            <a:spLocks/>
          </p:cNvSpPr>
          <p:nvPr/>
        </p:nvSpPr>
        <p:spPr bwMode="auto">
          <a:xfrm>
            <a:off x="722313" y="550863"/>
            <a:ext cx="3175"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4"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5"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6" name="Freeform 1240"/>
          <p:cNvSpPr>
            <a:spLocks/>
          </p:cNvSpPr>
          <p:nvPr/>
        </p:nvSpPr>
        <p:spPr bwMode="auto">
          <a:xfrm>
            <a:off x="728663" y="541338"/>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7" name="Freeform 1243"/>
          <p:cNvSpPr>
            <a:spLocks/>
          </p:cNvSpPr>
          <p:nvPr/>
        </p:nvSpPr>
        <p:spPr bwMode="auto">
          <a:xfrm>
            <a:off x="728663" y="538163"/>
            <a:ext cx="3175"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8" name="Freeform 1246"/>
          <p:cNvSpPr>
            <a:spLocks/>
          </p:cNvSpPr>
          <p:nvPr/>
        </p:nvSpPr>
        <p:spPr bwMode="auto">
          <a:xfrm>
            <a:off x="725488" y="547688"/>
            <a:ext cx="3175"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9" name="Freeform 1250"/>
          <p:cNvSpPr>
            <a:spLocks/>
          </p:cNvSpPr>
          <p:nvPr/>
        </p:nvSpPr>
        <p:spPr bwMode="auto">
          <a:xfrm>
            <a:off x="731838" y="53022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0" name="Freeform 1252"/>
          <p:cNvSpPr>
            <a:spLocks/>
          </p:cNvSpPr>
          <p:nvPr/>
        </p:nvSpPr>
        <p:spPr bwMode="auto">
          <a:xfrm>
            <a:off x="731838" y="527050"/>
            <a:ext cx="3175"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1" name="Freeform 1255"/>
          <p:cNvSpPr>
            <a:spLocks/>
          </p:cNvSpPr>
          <p:nvPr/>
        </p:nvSpPr>
        <p:spPr bwMode="auto">
          <a:xfrm>
            <a:off x="712788" y="550863"/>
            <a:ext cx="3175"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2"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43"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4"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5" name="Freeform 1269"/>
          <p:cNvSpPr>
            <a:spLocks/>
          </p:cNvSpPr>
          <p:nvPr/>
        </p:nvSpPr>
        <p:spPr bwMode="auto">
          <a:xfrm>
            <a:off x="728663" y="530225"/>
            <a:ext cx="3175"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6"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7"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8"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49"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0"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1"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2" name="Freeform 1277"/>
          <p:cNvSpPr>
            <a:spLocks/>
          </p:cNvSpPr>
          <p:nvPr/>
        </p:nvSpPr>
        <p:spPr bwMode="auto">
          <a:xfrm>
            <a:off x="728663" y="523875"/>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3" name="Freeform 1287"/>
          <p:cNvSpPr>
            <a:spLocks/>
          </p:cNvSpPr>
          <p:nvPr/>
        </p:nvSpPr>
        <p:spPr bwMode="auto">
          <a:xfrm>
            <a:off x="719138" y="514350"/>
            <a:ext cx="3175"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4" name="Freeform 1290"/>
          <p:cNvSpPr>
            <a:spLocks/>
          </p:cNvSpPr>
          <p:nvPr/>
        </p:nvSpPr>
        <p:spPr bwMode="auto">
          <a:xfrm>
            <a:off x="719138" y="517525"/>
            <a:ext cx="3175"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5"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6"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7"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8"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9"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60"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61"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62"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pic>
        <p:nvPicPr>
          <p:cNvPr id="63" name="Picture 6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250" y="5012744"/>
            <a:ext cx="488315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2" name="Text Placeholder 331"/>
          <p:cNvSpPr>
            <a:spLocks noGrp="1"/>
          </p:cNvSpPr>
          <p:nvPr>
            <p:ph type="body" sz="quarter" idx="13" hasCustomPrompt="1"/>
          </p:nvPr>
        </p:nvSpPr>
        <p:spPr>
          <a:xfrm>
            <a:off x="571500" y="2683934"/>
            <a:ext cx="8115300" cy="567266"/>
          </a:xfrm>
          <a:noFill/>
        </p:spPr>
        <p:txBody>
          <a:bodyPr>
            <a:noAutofit/>
          </a:bodyPr>
          <a:lstStyle>
            <a:lvl1pPr>
              <a:lnSpc>
                <a:spcPct val="100000"/>
              </a:lnSpc>
              <a:spcBef>
                <a:spcPts val="0"/>
              </a:spcBef>
              <a:defRPr sz="2800" b="0" i="0" cap="none" baseline="0">
                <a:solidFill>
                  <a:srgbClr val="002345"/>
                </a:solidFill>
                <a:latin typeface="+mn-lt"/>
                <a:cs typeface="Andes" panose="02000000000000000000" pitchFamily="50" charset="0"/>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[Subtitle / Indicator / Economy]</a:t>
            </a:r>
          </a:p>
        </p:txBody>
      </p:sp>
      <p:sp>
        <p:nvSpPr>
          <p:cNvPr id="65" name="Rectangle 1028"/>
          <p:cNvSpPr>
            <a:spLocks noGrp="1" noChangeArrowheads="1"/>
          </p:cNvSpPr>
          <p:nvPr>
            <p:ph type="dt" sz="half" idx="15"/>
          </p:nvPr>
        </p:nvSpPr>
        <p:spPr>
          <a:xfrm>
            <a:off x="6448475" y="6300206"/>
            <a:ext cx="2552700" cy="306388"/>
          </a:xfrm>
        </p:spPr>
        <p:txBody>
          <a:bodyPr rIns="0">
            <a:normAutofit/>
          </a:bodyPr>
          <a:lstStyle>
            <a:lvl1pPr algn="r">
              <a:defRPr sz="1600">
                <a:solidFill>
                  <a:schemeClr val="tx1"/>
                </a:solidFill>
                <a:latin typeface="+mn-lt"/>
                <a:cs typeface="Arial" charset="0"/>
              </a:defRPr>
            </a:lvl1pPr>
          </a:lstStyle>
          <a:p>
            <a:endParaRPr lang="en-US" dirty="0">
              <a:solidFill>
                <a:srgbClr val="002345"/>
              </a:solidFill>
            </a:endParaRPr>
          </a:p>
        </p:txBody>
      </p:sp>
      <p:sp>
        <p:nvSpPr>
          <p:cNvPr id="66" name="Rectangle 65"/>
          <p:cNvSpPr>
            <a:spLocks noChangeArrowheads="1"/>
          </p:cNvSpPr>
          <p:nvPr userDrawn="1"/>
        </p:nvSpPr>
        <p:spPr bwMode="auto">
          <a:xfrm>
            <a:off x="0" y="4635448"/>
            <a:ext cx="9144000" cy="176213"/>
          </a:xfrm>
          <a:prstGeom prst="rect">
            <a:avLst/>
          </a:prstGeom>
          <a:solidFill>
            <a:schemeClr val="accent1"/>
          </a:solidFill>
          <a:ln>
            <a:noFill/>
          </a:ln>
        </p:spPr>
        <p:txBody>
          <a:bodyPr/>
          <a:lstStyle/>
          <a:p>
            <a:pPr marL="115888" indent="-115888">
              <a:spcBef>
                <a:spcPct val="50000"/>
              </a:spcBef>
              <a:buFontTx/>
              <a:buChar char="•"/>
            </a:pPr>
            <a:endParaRPr lang="en-US" sz="1300" b="0">
              <a:solidFill>
                <a:srgbClr val="FFFFFF"/>
              </a:solidFill>
            </a:endParaRPr>
          </a:p>
        </p:txBody>
      </p:sp>
      <p:sp>
        <p:nvSpPr>
          <p:cNvPr id="71" name="Text Placeholder 331"/>
          <p:cNvSpPr>
            <a:spLocks noGrp="1"/>
          </p:cNvSpPr>
          <p:nvPr>
            <p:ph type="body" sz="quarter" idx="16" hasCustomPrompt="1"/>
          </p:nvPr>
        </p:nvSpPr>
        <p:spPr>
          <a:xfrm>
            <a:off x="5935413" y="5059696"/>
            <a:ext cx="3065762" cy="411162"/>
          </a:xfrm>
        </p:spPr>
        <p:txBody>
          <a:bodyPr anchor="ctr"/>
          <a:lstStyle>
            <a:lvl1pPr algn="r">
              <a:lnSpc>
                <a:spcPct val="100000"/>
              </a:lnSpc>
              <a:defRPr sz="1800" b="0" i="0" baseline="0">
                <a:solidFill>
                  <a:schemeClr val="tx1"/>
                </a:solidFill>
                <a:latin typeface="+mn-lt"/>
                <a:cs typeface="Arial"/>
              </a:defRPr>
            </a:lvl1pPr>
            <a:lvl2pPr>
              <a:defRPr b="0" i="0">
                <a:latin typeface="Andes" panose="02000000000000000000" pitchFamily="50" charset="0"/>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r>
              <a:rPr lang="en-US" dirty="0"/>
              <a:t>Name Last name</a:t>
            </a:r>
          </a:p>
        </p:txBody>
      </p:sp>
      <p:sp>
        <p:nvSpPr>
          <p:cNvPr id="72" name="Text Placeholder 331"/>
          <p:cNvSpPr>
            <a:spLocks noGrp="1"/>
          </p:cNvSpPr>
          <p:nvPr>
            <p:ph type="body" sz="quarter" idx="17" hasCustomPrompt="1"/>
          </p:nvPr>
        </p:nvSpPr>
        <p:spPr>
          <a:xfrm>
            <a:off x="5935413" y="5557760"/>
            <a:ext cx="3065762" cy="252490"/>
          </a:xfrm>
        </p:spPr>
        <p:txBody>
          <a:bodyPr anchor="ctr"/>
          <a:lstStyle>
            <a:lvl1pPr algn="r">
              <a:lnSpc>
                <a:spcPct val="100000"/>
              </a:lnSpc>
              <a:defRPr sz="1600" b="0" i="0" baseline="0">
                <a:solidFill>
                  <a:schemeClr val="tx1"/>
                </a:solidFill>
                <a:latin typeface="+mn-lt"/>
                <a:cs typeface="Arial"/>
              </a:defRPr>
            </a:lvl1pPr>
            <a:lvl2pPr>
              <a:defRPr b="0" i="0">
                <a:latin typeface="Andes" panose="02000000000000000000" pitchFamily="50" charset="0"/>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r>
              <a:rPr lang="en-US" dirty="0"/>
              <a:t>Position</a:t>
            </a:r>
          </a:p>
        </p:txBody>
      </p:sp>
      <p:sp>
        <p:nvSpPr>
          <p:cNvPr id="73" name="Text Placeholder 331"/>
          <p:cNvSpPr>
            <a:spLocks noGrp="1"/>
          </p:cNvSpPr>
          <p:nvPr>
            <p:ph type="body" sz="quarter" idx="18" hasCustomPrompt="1"/>
          </p:nvPr>
        </p:nvSpPr>
        <p:spPr>
          <a:xfrm>
            <a:off x="5935413" y="5810250"/>
            <a:ext cx="3065762" cy="241344"/>
          </a:xfrm>
        </p:spPr>
        <p:txBody>
          <a:bodyPr anchor="ctr"/>
          <a:lstStyle>
            <a:lvl1pPr algn="r">
              <a:lnSpc>
                <a:spcPct val="100000"/>
              </a:lnSpc>
              <a:defRPr sz="1600" b="0" i="0" baseline="0">
                <a:solidFill>
                  <a:schemeClr val="tx1"/>
                </a:solidFill>
                <a:latin typeface="+mn-lt"/>
                <a:cs typeface="Arial"/>
              </a:defRPr>
            </a:lvl1pPr>
            <a:lvl2pPr>
              <a:defRPr b="0" i="0">
                <a:latin typeface="Andes" panose="02000000000000000000" pitchFamily="50" charset="0"/>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r>
              <a:rPr lang="en-US" dirty="0"/>
              <a:t>Department</a:t>
            </a:r>
          </a:p>
        </p:txBody>
      </p:sp>
    </p:spTree>
    <p:extLst>
      <p:ext uri="{BB962C8B-B14F-4D97-AF65-F5344CB8AC3E}">
        <p14:creationId xmlns:p14="http://schemas.microsoft.com/office/powerpoint/2010/main" val="40944152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Divider/Table of Content">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l="104" t="19026" r="-104" b="16246"/>
          <a:stretch/>
        </p:blipFill>
        <p:spPr>
          <a:xfrm>
            <a:off x="1" y="4429125"/>
            <a:ext cx="9144000" cy="2428875"/>
          </a:xfrm>
          <a:prstGeom prst="rect">
            <a:avLst/>
          </a:prstGeom>
        </p:spPr>
      </p:pic>
      <p:sp>
        <p:nvSpPr>
          <p:cNvPr id="5"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6"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7"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8"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9" name="Freeform 1098"/>
          <p:cNvSpPr>
            <a:spLocks/>
          </p:cNvSpPr>
          <p:nvPr/>
        </p:nvSpPr>
        <p:spPr bwMode="auto">
          <a:xfrm>
            <a:off x="487363" y="617538"/>
            <a:ext cx="3175" cy="1587"/>
          </a:xfrm>
          <a:custGeom>
            <a:avLst/>
            <a:gdLst>
              <a:gd name="T0" fmla="*/ 0 w 2"/>
              <a:gd name="T1" fmla="*/ 0 h 1587"/>
              <a:gd name="T2" fmla="*/ 3175 w 2"/>
              <a:gd name="T3" fmla="*/ 0 h 1587"/>
              <a:gd name="T4" fmla="*/ 3175 w 2"/>
              <a:gd name="T5" fmla="*/ 0 h 1587"/>
              <a:gd name="T6" fmla="*/ 3175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3175 w 2"/>
              <a:gd name="T35" fmla="*/ 0 h 1587"/>
              <a:gd name="T36" fmla="*/ 3175 w 2"/>
              <a:gd name="T37" fmla="*/ 0 h 1587"/>
              <a:gd name="T38" fmla="*/ 3175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0" name="Freeform 1115"/>
          <p:cNvSpPr>
            <a:spLocks/>
          </p:cNvSpPr>
          <p:nvPr/>
        </p:nvSpPr>
        <p:spPr bwMode="auto">
          <a:xfrm>
            <a:off x="458788" y="473075"/>
            <a:ext cx="3175" cy="3175"/>
          </a:xfrm>
          <a:custGeom>
            <a:avLst/>
            <a:gdLst>
              <a:gd name="T0" fmla="*/ 0 w 2"/>
              <a:gd name="T1" fmla="*/ 3175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0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3175 w 2"/>
              <a:gd name="T55" fmla="*/ 3175 h 2"/>
              <a:gd name="T56" fmla="*/ 0 w 2"/>
              <a:gd name="T57" fmla="*/ 3175 h 2"/>
              <a:gd name="T58" fmla="*/ 3175 w 2"/>
              <a:gd name="T59" fmla="*/ 3175 h 2"/>
              <a:gd name="T60" fmla="*/ 3175 w 2"/>
              <a:gd name="T61" fmla="*/ 3175 h 2"/>
              <a:gd name="T62" fmla="*/ 3175 w 2"/>
              <a:gd name="T63" fmla="*/ 3175 h 2"/>
              <a:gd name="T64" fmla="*/ 0 w 2"/>
              <a:gd name="T65" fmla="*/ 3175 h 2"/>
              <a:gd name="T66" fmla="*/ 0 w 2"/>
              <a:gd name="T67" fmla="*/ 3175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1" name="Freeform 1120"/>
          <p:cNvSpPr>
            <a:spLocks/>
          </p:cNvSpPr>
          <p:nvPr/>
        </p:nvSpPr>
        <p:spPr bwMode="auto">
          <a:xfrm>
            <a:off x="458788" y="463550"/>
            <a:ext cx="3175" cy="3175"/>
          </a:xfrm>
          <a:custGeom>
            <a:avLst/>
            <a:gdLst>
              <a:gd name="T0" fmla="*/ 0 w 2"/>
              <a:gd name="T1" fmla="*/ 0 h 2"/>
              <a:gd name="T2" fmla="*/ 0 w 2"/>
              <a:gd name="T3" fmla="*/ 3175 h 2"/>
              <a:gd name="T4" fmla="*/ 0 w 2"/>
              <a:gd name="T5" fmla="*/ 3175 h 2"/>
              <a:gd name="T6" fmla="*/ 0 w 2"/>
              <a:gd name="T7" fmla="*/ 3175 h 2"/>
              <a:gd name="T8" fmla="*/ 3175 w 2"/>
              <a:gd name="T9" fmla="*/ 3175 h 2"/>
              <a:gd name="T10" fmla="*/ 3175 w 2"/>
              <a:gd name="T11" fmla="*/ 0 h 2"/>
              <a:gd name="T12" fmla="*/ 3175 w 2"/>
              <a:gd name="T13" fmla="*/ 0 h 2"/>
              <a:gd name="T14" fmla="*/ 3175 w 2"/>
              <a:gd name="T15" fmla="*/ 0 h 2"/>
              <a:gd name="T16" fmla="*/ 0 w 2"/>
              <a:gd name="T17" fmla="*/ 0 h 2"/>
              <a:gd name="T18" fmla="*/ 0 w 2"/>
              <a:gd name="T19" fmla="*/ 3175 h 2"/>
              <a:gd name="T20" fmla="*/ 0 w 2"/>
              <a:gd name="T21" fmla="*/ 3175 h 2"/>
              <a:gd name="T22" fmla="*/ 3175 w 2"/>
              <a:gd name="T23" fmla="*/ 0 h 2"/>
              <a:gd name="T24" fmla="*/ 3175 w 2"/>
              <a:gd name="T25" fmla="*/ 0 h 2"/>
              <a:gd name="T26" fmla="*/ 3175 w 2"/>
              <a:gd name="T27" fmla="*/ 0 h 2"/>
              <a:gd name="T28" fmla="*/ 3175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3175 w 2"/>
              <a:gd name="T47" fmla="*/ 3175 h 2"/>
              <a:gd name="T48" fmla="*/ 0 w 2"/>
              <a:gd name="T49" fmla="*/ 3175 h 2"/>
              <a:gd name="T50" fmla="*/ 0 w 2"/>
              <a:gd name="T51" fmla="*/ 3175 h 2"/>
              <a:gd name="T52" fmla="*/ 3175 w 2"/>
              <a:gd name="T53" fmla="*/ 3175 h 2"/>
              <a:gd name="T54" fmla="*/ 3175 w 2"/>
              <a:gd name="T55" fmla="*/ 3175 h 2"/>
              <a:gd name="T56" fmla="*/ 3175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2" name="Freeform 1134"/>
          <p:cNvSpPr>
            <a:spLocks/>
          </p:cNvSpPr>
          <p:nvPr/>
        </p:nvSpPr>
        <p:spPr bwMode="auto">
          <a:xfrm>
            <a:off x="703263" y="514350"/>
            <a:ext cx="3175" cy="6350"/>
          </a:xfrm>
          <a:custGeom>
            <a:avLst/>
            <a:gdLst>
              <a:gd name="T0" fmla="*/ 3175 w 2"/>
              <a:gd name="T1" fmla="*/ 6350 h 4"/>
              <a:gd name="T2" fmla="*/ 3175 w 2"/>
              <a:gd name="T3" fmla="*/ 6350 h 4"/>
              <a:gd name="T4" fmla="*/ 3175 w 2"/>
              <a:gd name="T5" fmla="*/ 6350 h 4"/>
              <a:gd name="T6" fmla="*/ 3175 w 2"/>
              <a:gd name="T7" fmla="*/ 3175 h 4"/>
              <a:gd name="T8" fmla="*/ 3175 w 2"/>
              <a:gd name="T9" fmla="*/ 0 h 4"/>
              <a:gd name="T10" fmla="*/ 3175 w 2"/>
              <a:gd name="T11" fmla="*/ 0 h 4"/>
              <a:gd name="T12" fmla="*/ 3175 w 2"/>
              <a:gd name="T13" fmla="*/ 0 h 4"/>
              <a:gd name="T14" fmla="*/ 0 w 2"/>
              <a:gd name="T15" fmla="*/ 3175 h 4"/>
              <a:gd name="T16" fmla="*/ 3175 w 2"/>
              <a:gd name="T17" fmla="*/ 6350 h 4"/>
              <a:gd name="T18" fmla="*/ 3175 w 2"/>
              <a:gd name="T19" fmla="*/ 3175 h 4"/>
              <a:gd name="T20" fmla="*/ 3175 w 2"/>
              <a:gd name="T21" fmla="*/ 3175 h 4"/>
              <a:gd name="T22" fmla="*/ 3175 w 2"/>
              <a:gd name="T23" fmla="*/ 0 h 4"/>
              <a:gd name="T24" fmla="*/ 3175 w 2"/>
              <a:gd name="T25" fmla="*/ 3175 h 4"/>
              <a:gd name="T26" fmla="*/ 3175 w 2"/>
              <a:gd name="T27" fmla="*/ 3175 h 4"/>
              <a:gd name="T28" fmla="*/ 3175 w 2"/>
              <a:gd name="T29" fmla="*/ 3175 h 4"/>
              <a:gd name="T30" fmla="*/ 3175 w 2"/>
              <a:gd name="T31" fmla="*/ 3175 h 4"/>
              <a:gd name="T32" fmla="*/ 3175 w 2"/>
              <a:gd name="T33" fmla="*/ 3175 h 4"/>
              <a:gd name="T34" fmla="*/ 3175 w 2"/>
              <a:gd name="T35" fmla="*/ 3175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3175 h 4"/>
              <a:gd name="T52" fmla="*/ 0 w 2"/>
              <a:gd name="T53" fmla="*/ 3175 h 4"/>
              <a:gd name="T54" fmla="*/ 3175 w 2"/>
              <a:gd name="T55" fmla="*/ 635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3" name="Freeform 1141"/>
          <p:cNvSpPr>
            <a:spLocks/>
          </p:cNvSpPr>
          <p:nvPr/>
        </p:nvSpPr>
        <p:spPr bwMode="auto">
          <a:xfrm>
            <a:off x="706438" y="479425"/>
            <a:ext cx="1587" cy="6350"/>
          </a:xfrm>
          <a:custGeom>
            <a:avLst/>
            <a:gdLst>
              <a:gd name="T0" fmla="*/ 0 w 1587"/>
              <a:gd name="T1" fmla="*/ 6350 h 4"/>
              <a:gd name="T2" fmla="*/ 0 w 1587"/>
              <a:gd name="T3" fmla="*/ 3175 h 4"/>
              <a:gd name="T4" fmla="*/ 0 w 1587"/>
              <a:gd name="T5" fmla="*/ 0 h 4"/>
              <a:gd name="T6" fmla="*/ 0 w 1587"/>
              <a:gd name="T7" fmla="*/ 0 h 4"/>
              <a:gd name="T8" fmla="*/ 0 w 1587"/>
              <a:gd name="T9" fmla="*/ 3175 h 4"/>
              <a:gd name="T10" fmla="*/ 0 w 1587"/>
              <a:gd name="T11" fmla="*/ 3175 h 4"/>
              <a:gd name="T12" fmla="*/ 0 w 1587"/>
              <a:gd name="T13" fmla="*/ 6350 h 4"/>
              <a:gd name="T14" fmla="*/ 0 w 1587"/>
              <a:gd name="T15" fmla="*/ 3175 h 4"/>
              <a:gd name="T16" fmla="*/ 0 w 1587"/>
              <a:gd name="T17" fmla="*/ 3175 h 4"/>
              <a:gd name="T18" fmla="*/ 0 w 1587"/>
              <a:gd name="T19" fmla="*/ 3175 h 4"/>
              <a:gd name="T20" fmla="*/ 0 w 1587"/>
              <a:gd name="T21" fmla="*/ 3175 h 4"/>
              <a:gd name="T22" fmla="*/ 0 w 1587"/>
              <a:gd name="T23" fmla="*/ 3175 h 4"/>
              <a:gd name="T24" fmla="*/ 0 w 1587"/>
              <a:gd name="T25" fmla="*/ 3175 h 4"/>
              <a:gd name="T26" fmla="*/ 0 w 1587"/>
              <a:gd name="T27" fmla="*/ 3175 h 4"/>
              <a:gd name="T28" fmla="*/ 0 w 1587"/>
              <a:gd name="T29" fmla="*/ 6350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4" name="Freeform 1148"/>
          <p:cNvSpPr>
            <a:spLocks/>
          </p:cNvSpPr>
          <p:nvPr/>
        </p:nvSpPr>
        <p:spPr bwMode="auto">
          <a:xfrm>
            <a:off x="693738" y="460375"/>
            <a:ext cx="3175" cy="3175"/>
          </a:xfrm>
          <a:custGeom>
            <a:avLst/>
            <a:gdLst>
              <a:gd name="T0" fmla="*/ 3175 w 2"/>
              <a:gd name="T1" fmla="*/ 3175 h 2"/>
              <a:gd name="T2" fmla="*/ 3175 w 2"/>
              <a:gd name="T3" fmla="*/ 0 h 2"/>
              <a:gd name="T4" fmla="*/ 3175 w 2"/>
              <a:gd name="T5" fmla="*/ 0 h 2"/>
              <a:gd name="T6" fmla="*/ 3175 w 2"/>
              <a:gd name="T7" fmla="*/ 0 h 2"/>
              <a:gd name="T8" fmla="*/ 3175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0 w 2"/>
              <a:gd name="T31" fmla="*/ 3175 h 2"/>
              <a:gd name="T32" fmla="*/ 3175 w 2"/>
              <a:gd name="T33" fmla="*/ 3175 h 2"/>
              <a:gd name="T34" fmla="*/ 3175 w 2"/>
              <a:gd name="T35" fmla="*/ 0 h 2"/>
              <a:gd name="T36" fmla="*/ 0 w 2"/>
              <a:gd name="T37" fmla="*/ 3175 h 2"/>
              <a:gd name="T38" fmla="*/ 3175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3175 w 2"/>
              <a:gd name="T59" fmla="*/ 3175 h 2"/>
              <a:gd name="T60" fmla="*/ 3175 w 2"/>
              <a:gd name="T61" fmla="*/ 3175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5" name="Freeform 1150"/>
          <p:cNvSpPr>
            <a:spLocks/>
          </p:cNvSpPr>
          <p:nvPr/>
        </p:nvSpPr>
        <p:spPr bwMode="auto">
          <a:xfrm>
            <a:off x="684213" y="447675"/>
            <a:ext cx="1587" cy="3175"/>
          </a:xfrm>
          <a:custGeom>
            <a:avLst/>
            <a:gdLst>
              <a:gd name="T0" fmla="*/ 0 w 1587"/>
              <a:gd name="T1" fmla="*/ 3175 h 2"/>
              <a:gd name="T2" fmla="*/ 0 w 1587"/>
              <a:gd name="T3" fmla="*/ 0 h 2"/>
              <a:gd name="T4" fmla="*/ 0 w 1587"/>
              <a:gd name="T5" fmla="*/ 3175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6" name="Freeform 1152"/>
          <p:cNvSpPr>
            <a:spLocks/>
          </p:cNvSpPr>
          <p:nvPr/>
        </p:nvSpPr>
        <p:spPr bwMode="auto">
          <a:xfrm>
            <a:off x="684213" y="447675"/>
            <a:ext cx="3175" cy="3175"/>
          </a:xfrm>
          <a:custGeom>
            <a:avLst/>
            <a:gdLst>
              <a:gd name="T0" fmla="*/ 3175 w 2"/>
              <a:gd name="T1" fmla="*/ 0 h 2"/>
              <a:gd name="T2" fmla="*/ 0 w 2"/>
              <a:gd name="T3" fmla="*/ 0 h 2"/>
              <a:gd name="T4" fmla="*/ 0 w 2"/>
              <a:gd name="T5" fmla="*/ 0 h 2"/>
              <a:gd name="T6" fmla="*/ 0 w 2"/>
              <a:gd name="T7" fmla="*/ 0 h 2"/>
              <a:gd name="T8" fmla="*/ 0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7" name="Freeform 1154"/>
          <p:cNvSpPr>
            <a:spLocks/>
          </p:cNvSpPr>
          <p:nvPr/>
        </p:nvSpPr>
        <p:spPr bwMode="auto">
          <a:xfrm>
            <a:off x="665163" y="43497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8" name="Freeform 1156"/>
          <p:cNvSpPr>
            <a:spLocks/>
          </p:cNvSpPr>
          <p:nvPr/>
        </p:nvSpPr>
        <p:spPr bwMode="auto">
          <a:xfrm>
            <a:off x="665163" y="431800"/>
            <a:ext cx="3175" cy="3175"/>
          </a:xfrm>
          <a:custGeom>
            <a:avLst/>
            <a:gdLst>
              <a:gd name="T0" fmla="*/ 3175 w 2"/>
              <a:gd name="T1" fmla="*/ 3175 h 2"/>
              <a:gd name="T2" fmla="*/ 0 w 2"/>
              <a:gd name="T3" fmla="*/ 0 h 2"/>
              <a:gd name="T4" fmla="*/ 0 w 2"/>
              <a:gd name="T5" fmla="*/ 0 h 2"/>
              <a:gd name="T6" fmla="*/ 0 w 2"/>
              <a:gd name="T7" fmla="*/ 3175 h 2"/>
              <a:gd name="T8" fmla="*/ 3175 w 2"/>
              <a:gd name="T9" fmla="*/ 3175 h 2"/>
              <a:gd name="T10" fmla="*/ 3175 w 2"/>
              <a:gd name="T11" fmla="*/ 3175 h 2"/>
              <a:gd name="T12" fmla="*/ 3175 w 2"/>
              <a:gd name="T13" fmla="*/ 3175 h 2"/>
              <a:gd name="T14" fmla="*/ 0 w 2"/>
              <a:gd name="T15" fmla="*/ 0 h 2"/>
              <a:gd name="T16" fmla="*/ 0 w 2"/>
              <a:gd name="T17" fmla="*/ 0 h 2"/>
              <a:gd name="T18" fmla="*/ 0 w 2"/>
              <a:gd name="T19" fmla="*/ 3175 h 2"/>
              <a:gd name="T20" fmla="*/ 3175 w 2"/>
              <a:gd name="T21" fmla="*/ 3175 h 2"/>
              <a:gd name="T22" fmla="*/ 3175 w 2"/>
              <a:gd name="T23" fmla="*/ 3175 h 2"/>
              <a:gd name="T24" fmla="*/ 3175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19" name="Freeform 1163"/>
          <p:cNvSpPr>
            <a:spLocks/>
          </p:cNvSpPr>
          <p:nvPr/>
        </p:nvSpPr>
        <p:spPr bwMode="auto">
          <a:xfrm>
            <a:off x="611188" y="415925"/>
            <a:ext cx="6350" cy="3175"/>
          </a:xfrm>
          <a:custGeom>
            <a:avLst/>
            <a:gdLst>
              <a:gd name="T0" fmla="*/ 3175 w 4"/>
              <a:gd name="T1" fmla="*/ 3175 h 2"/>
              <a:gd name="T2" fmla="*/ 3175 w 4"/>
              <a:gd name="T3" fmla="*/ 3175 h 2"/>
              <a:gd name="T4" fmla="*/ 6350 w 4"/>
              <a:gd name="T5" fmla="*/ 3175 h 2"/>
              <a:gd name="T6" fmla="*/ 6350 w 4"/>
              <a:gd name="T7" fmla="*/ 0 h 2"/>
              <a:gd name="T8" fmla="*/ 6350 w 4"/>
              <a:gd name="T9" fmla="*/ 0 h 2"/>
              <a:gd name="T10" fmla="*/ 3175 w 4"/>
              <a:gd name="T11" fmla="*/ 0 h 2"/>
              <a:gd name="T12" fmla="*/ 3175 w 4"/>
              <a:gd name="T13" fmla="*/ 0 h 2"/>
              <a:gd name="T14" fmla="*/ 0 w 4"/>
              <a:gd name="T15" fmla="*/ 3175 h 2"/>
              <a:gd name="T16" fmla="*/ 3175 w 4"/>
              <a:gd name="T17" fmla="*/ 3175 h 2"/>
              <a:gd name="T18" fmla="*/ 3175 w 4"/>
              <a:gd name="T19" fmla="*/ 0 h 2"/>
              <a:gd name="T20" fmla="*/ 6350 w 4"/>
              <a:gd name="T21" fmla="*/ 3175 h 2"/>
              <a:gd name="T22" fmla="*/ 6350 w 4"/>
              <a:gd name="T23" fmla="*/ 0 h 2"/>
              <a:gd name="T24" fmla="*/ 6350 w 4"/>
              <a:gd name="T25" fmla="*/ 0 h 2"/>
              <a:gd name="T26" fmla="*/ 3175 w 4"/>
              <a:gd name="T27" fmla="*/ 0 h 2"/>
              <a:gd name="T28" fmla="*/ 3175 w 4"/>
              <a:gd name="T29" fmla="*/ 0 h 2"/>
              <a:gd name="T30" fmla="*/ 0 w 4"/>
              <a:gd name="T31" fmla="*/ 0 h 2"/>
              <a:gd name="T32" fmla="*/ 3175 w 4"/>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0" name="Freeform 1172"/>
          <p:cNvSpPr>
            <a:spLocks/>
          </p:cNvSpPr>
          <p:nvPr/>
        </p:nvSpPr>
        <p:spPr bwMode="auto">
          <a:xfrm>
            <a:off x="582613" y="476250"/>
            <a:ext cx="3175" cy="3175"/>
          </a:xfrm>
          <a:custGeom>
            <a:avLst/>
            <a:gdLst>
              <a:gd name="T0" fmla="*/ 0 w 2"/>
              <a:gd name="T1" fmla="*/ 3175 h 2"/>
              <a:gd name="T2" fmla="*/ 0 w 2"/>
              <a:gd name="T3" fmla="*/ 3175 h 2"/>
              <a:gd name="T4" fmla="*/ 3175 w 2"/>
              <a:gd name="T5" fmla="*/ 3175 h 2"/>
              <a:gd name="T6" fmla="*/ 0 w 2"/>
              <a:gd name="T7" fmla="*/ 0 h 2"/>
              <a:gd name="T8" fmla="*/ 0 w 2"/>
              <a:gd name="T9" fmla="*/ 0 h 2"/>
              <a:gd name="T10" fmla="*/ 0 w 2"/>
              <a:gd name="T11" fmla="*/ 0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0 w 2"/>
              <a:gd name="T39" fmla="*/ 3175 h 2"/>
              <a:gd name="T40" fmla="*/ 0 w 2"/>
              <a:gd name="T41" fmla="*/ 3175 h 2"/>
              <a:gd name="T42" fmla="*/ 0 w 2"/>
              <a:gd name="T43" fmla="*/ 3175 h 2"/>
              <a:gd name="T44" fmla="*/ 0 w 2"/>
              <a:gd name="T45" fmla="*/ 3175 h 2"/>
              <a:gd name="T46" fmla="*/ 0 w 2"/>
              <a:gd name="T47" fmla="*/ 3175 h 2"/>
              <a:gd name="T48" fmla="*/ 0 w 2"/>
              <a:gd name="T49" fmla="*/ 3175 h 2"/>
              <a:gd name="T50" fmla="*/ 0 w 2"/>
              <a:gd name="T51" fmla="*/ 3175 h 2"/>
              <a:gd name="T52" fmla="*/ 0 w 2"/>
              <a:gd name="T53" fmla="*/ 3175 h 2"/>
              <a:gd name="T54" fmla="*/ 0 w 2"/>
              <a:gd name="T55" fmla="*/ 3175 h 2"/>
              <a:gd name="T56" fmla="*/ 0 w 2"/>
              <a:gd name="T57" fmla="*/ 3175 h 2"/>
              <a:gd name="T58" fmla="*/ 0 w 2"/>
              <a:gd name="T59" fmla="*/ 3175 h 2"/>
              <a:gd name="T60" fmla="*/ 0 w 2"/>
              <a:gd name="T61" fmla="*/ 3175 h 2"/>
              <a:gd name="T62" fmla="*/ 0 w 2"/>
              <a:gd name="T63" fmla="*/ 3175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1" name="Freeform 1177"/>
          <p:cNvSpPr>
            <a:spLocks/>
          </p:cNvSpPr>
          <p:nvPr/>
        </p:nvSpPr>
        <p:spPr bwMode="auto">
          <a:xfrm>
            <a:off x="557213" y="534988"/>
            <a:ext cx="3175"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3175 w 2"/>
              <a:gd name="T43" fmla="*/ 3175 h 2"/>
              <a:gd name="T44" fmla="*/ 3175 w 2"/>
              <a:gd name="T45" fmla="*/ 0 h 2"/>
              <a:gd name="T46" fmla="*/ 3175 w 2"/>
              <a:gd name="T47" fmla="*/ 0 h 2"/>
              <a:gd name="T48" fmla="*/ 3175 w 2"/>
              <a:gd name="T49" fmla="*/ 0 h 2"/>
              <a:gd name="T50" fmla="*/ 3175 w 2"/>
              <a:gd name="T51" fmla="*/ 0 h 2"/>
              <a:gd name="T52" fmla="*/ 3175 w 2"/>
              <a:gd name="T53" fmla="*/ 0 h 2"/>
              <a:gd name="T54" fmla="*/ 3175 w 2"/>
              <a:gd name="T55" fmla="*/ 0 h 2"/>
              <a:gd name="T56" fmla="*/ 3175 w 2"/>
              <a:gd name="T57" fmla="*/ 0 h 2"/>
              <a:gd name="T58" fmla="*/ 3175 w 2"/>
              <a:gd name="T59" fmla="*/ 0 h 2"/>
              <a:gd name="T60" fmla="*/ 3175 w 2"/>
              <a:gd name="T61" fmla="*/ 0 h 2"/>
              <a:gd name="T62" fmla="*/ 3175 w 2"/>
              <a:gd name="T63" fmla="*/ 0 h 2"/>
              <a:gd name="T64" fmla="*/ 3175 w 2"/>
              <a:gd name="T65" fmla="*/ 0 h 2"/>
              <a:gd name="T66" fmla="*/ 3175 w 2"/>
              <a:gd name="T67" fmla="*/ 3175 h 2"/>
              <a:gd name="T68" fmla="*/ 3175 w 2"/>
              <a:gd name="T69" fmla="*/ 0 h 2"/>
              <a:gd name="T70" fmla="*/ 3175 w 2"/>
              <a:gd name="T71" fmla="*/ 0 h 2"/>
              <a:gd name="T72" fmla="*/ 0 w 2"/>
              <a:gd name="T73" fmla="*/ 0 h 2"/>
              <a:gd name="T74" fmla="*/ 0 w 2"/>
              <a:gd name="T75" fmla="*/ 0 h 2"/>
              <a:gd name="T76" fmla="*/ 0 w 2"/>
              <a:gd name="T77" fmla="*/ 3175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2" name="Freeform 1180"/>
          <p:cNvSpPr>
            <a:spLocks/>
          </p:cNvSpPr>
          <p:nvPr/>
        </p:nvSpPr>
        <p:spPr bwMode="auto">
          <a:xfrm>
            <a:off x="560388" y="530225"/>
            <a:ext cx="3175" cy="4763"/>
          </a:xfrm>
          <a:custGeom>
            <a:avLst/>
            <a:gdLst>
              <a:gd name="T0" fmla="*/ 0 w 2"/>
              <a:gd name="T1" fmla="*/ 4763 h 3"/>
              <a:gd name="T2" fmla="*/ 0 w 2"/>
              <a:gd name="T3" fmla="*/ 4763 h 3"/>
              <a:gd name="T4" fmla="*/ 3175 w 2"/>
              <a:gd name="T5" fmla="*/ 4763 h 3"/>
              <a:gd name="T6" fmla="*/ 3175 w 2"/>
              <a:gd name="T7" fmla="*/ 4763 h 3"/>
              <a:gd name="T8" fmla="*/ 0 w 2"/>
              <a:gd name="T9" fmla="*/ 0 h 3"/>
              <a:gd name="T10" fmla="*/ 0 w 2"/>
              <a:gd name="T11" fmla="*/ 0 h 3"/>
              <a:gd name="T12" fmla="*/ 0 w 2"/>
              <a:gd name="T13" fmla="*/ 0 h 3"/>
              <a:gd name="T14" fmla="*/ 0 w 2"/>
              <a:gd name="T15" fmla="*/ 4763 h 3"/>
              <a:gd name="T16" fmla="*/ 0 w 2"/>
              <a:gd name="T17" fmla="*/ 4763 h 3"/>
              <a:gd name="T18" fmla="*/ 0 w 2"/>
              <a:gd name="T19" fmla="*/ 4763 h 3"/>
              <a:gd name="T20" fmla="*/ 0 w 2"/>
              <a:gd name="T21" fmla="*/ 4763 h 3"/>
              <a:gd name="T22" fmla="*/ 0 w 2"/>
              <a:gd name="T23" fmla="*/ 0 h 3"/>
              <a:gd name="T24" fmla="*/ 0 w 2"/>
              <a:gd name="T25" fmla="*/ 4763 h 3"/>
              <a:gd name="T26" fmla="*/ 0 w 2"/>
              <a:gd name="T27" fmla="*/ 4763 h 3"/>
              <a:gd name="T28" fmla="*/ 0 w 2"/>
              <a:gd name="T29" fmla="*/ 4763 h 3"/>
              <a:gd name="T30" fmla="*/ 0 w 2"/>
              <a:gd name="T31" fmla="*/ 4763 h 3"/>
              <a:gd name="T32" fmla="*/ 0 w 2"/>
              <a:gd name="T33" fmla="*/ 4763 h 3"/>
              <a:gd name="T34" fmla="*/ 0 w 2"/>
              <a:gd name="T35" fmla="*/ 4763 h 3"/>
              <a:gd name="T36" fmla="*/ 0 w 2"/>
              <a:gd name="T37" fmla="*/ 4763 h 3"/>
              <a:gd name="T38" fmla="*/ 0 w 2"/>
              <a:gd name="T39" fmla="*/ 4763 h 3"/>
              <a:gd name="T40" fmla="*/ 0 w 2"/>
              <a:gd name="T41" fmla="*/ 4763 h 3"/>
              <a:gd name="T42" fmla="*/ 0 w 2"/>
              <a:gd name="T43" fmla="*/ 4763 h 3"/>
              <a:gd name="T44" fmla="*/ 0 w 2"/>
              <a:gd name="T45" fmla="*/ 4763 h 3"/>
              <a:gd name="T46" fmla="*/ 0 w 2"/>
              <a:gd name="T47" fmla="*/ 4763 h 3"/>
              <a:gd name="T48" fmla="*/ 0 w 2"/>
              <a:gd name="T49" fmla="*/ 4763 h 3"/>
              <a:gd name="T50" fmla="*/ 0 w 2"/>
              <a:gd name="T51" fmla="*/ 4763 h 3"/>
              <a:gd name="T52" fmla="*/ 0 w 2"/>
              <a:gd name="T53" fmla="*/ 4763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3"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4"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5"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6" name="Freeform 1210"/>
          <p:cNvSpPr>
            <a:spLocks/>
          </p:cNvSpPr>
          <p:nvPr/>
        </p:nvSpPr>
        <p:spPr bwMode="auto">
          <a:xfrm>
            <a:off x="595313" y="557213"/>
            <a:ext cx="3175" cy="3175"/>
          </a:xfrm>
          <a:custGeom>
            <a:avLst/>
            <a:gdLst>
              <a:gd name="T0" fmla="*/ 0 w 2"/>
              <a:gd name="T1" fmla="*/ 3175 h 2"/>
              <a:gd name="T2" fmla="*/ 0 w 2"/>
              <a:gd name="T3" fmla="*/ 3175 h 2"/>
              <a:gd name="T4" fmla="*/ 3175 w 2"/>
              <a:gd name="T5" fmla="*/ 3175 h 2"/>
              <a:gd name="T6" fmla="*/ 3175 w 2"/>
              <a:gd name="T7" fmla="*/ 0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3175 w 2"/>
              <a:gd name="T21" fmla="*/ 3175 h 2"/>
              <a:gd name="T22" fmla="*/ 3175 w 2"/>
              <a:gd name="T23" fmla="*/ 0 h 2"/>
              <a:gd name="T24" fmla="*/ 3175 w 2"/>
              <a:gd name="T25" fmla="*/ 0 h 2"/>
              <a:gd name="T26" fmla="*/ 0 w 2"/>
              <a:gd name="T27" fmla="*/ 0 h 2"/>
              <a:gd name="T28" fmla="*/ 0 w 2"/>
              <a:gd name="T29" fmla="*/ 0 h 2"/>
              <a:gd name="T30" fmla="*/ 0 w 2"/>
              <a:gd name="T31" fmla="*/ 0 h 2"/>
              <a:gd name="T32" fmla="*/ 0 w 2"/>
              <a:gd name="T33" fmla="*/ 3175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7" name="Freeform 1214"/>
          <p:cNvSpPr>
            <a:spLocks/>
          </p:cNvSpPr>
          <p:nvPr/>
        </p:nvSpPr>
        <p:spPr bwMode="auto">
          <a:xfrm>
            <a:off x="595313" y="557213"/>
            <a:ext cx="3175" cy="3175"/>
          </a:xfrm>
          <a:custGeom>
            <a:avLst/>
            <a:gdLst>
              <a:gd name="T0" fmla="*/ 0 w 2"/>
              <a:gd name="T1" fmla="*/ 3175 h 2"/>
              <a:gd name="T2" fmla="*/ 3175 w 2"/>
              <a:gd name="T3" fmla="*/ 3175 h 2"/>
              <a:gd name="T4" fmla="*/ 0 w 2"/>
              <a:gd name="T5" fmla="*/ 0 h 2"/>
              <a:gd name="T6" fmla="*/ 0 w 2"/>
              <a:gd name="T7" fmla="*/ 3175 h 2"/>
              <a:gd name="T8" fmla="*/ 0 w 2"/>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28"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29"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0"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1" name="Freeform 1221"/>
          <p:cNvSpPr>
            <a:spLocks/>
          </p:cNvSpPr>
          <p:nvPr/>
        </p:nvSpPr>
        <p:spPr bwMode="auto">
          <a:xfrm>
            <a:off x="731838" y="541338"/>
            <a:ext cx="3175" cy="3175"/>
          </a:xfrm>
          <a:custGeom>
            <a:avLst/>
            <a:gdLst>
              <a:gd name="T0" fmla="*/ 3175 w 2"/>
              <a:gd name="T1" fmla="*/ 0 h 2"/>
              <a:gd name="T2" fmla="*/ 3175 w 2"/>
              <a:gd name="T3" fmla="*/ 0 h 2"/>
              <a:gd name="T4" fmla="*/ 3175 w 2"/>
              <a:gd name="T5" fmla="*/ 0 h 2"/>
              <a:gd name="T6" fmla="*/ 0 w 2"/>
              <a:gd name="T7" fmla="*/ 0 h 2"/>
              <a:gd name="T8" fmla="*/ 0 w 2"/>
              <a:gd name="T9" fmla="*/ 0 h 2"/>
              <a:gd name="T10" fmla="*/ 0 w 2"/>
              <a:gd name="T11" fmla="*/ 3175 h 2"/>
              <a:gd name="T12" fmla="*/ 3175 w 2"/>
              <a:gd name="T13" fmla="*/ 0 h 2"/>
              <a:gd name="T14" fmla="*/ 3175 w 2"/>
              <a:gd name="T15" fmla="*/ 0 h 2"/>
              <a:gd name="T16" fmla="*/ 3175 w 2"/>
              <a:gd name="T17" fmla="*/ 0 h 2"/>
              <a:gd name="T18" fmla="*/ 0 w 2"/>
              <a:gd name="T19" fmla="*/ 0 h 2"/>
              <a:gd name="T20" fmla="*/ 0 w 2"/>
              <a:gd name="T21" fmla="*/ 0 h 2"/>
              <a:gd name="T22" fmla="*/ 0 w 2"/>
              <a:gd name="T23" fmla="*/ 3175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2" name="Freeform 1234"/>
          <p:cNvSpPr>
            <a:spLocks/>
          </p:cNvSpPr>
          <p:nvPr/>
        </p:nvSpPr>
        <p:spPr bwMode="auto">
          <a:xfrm>
            <a:off x="722313" y="550863"/>
            <a:ext cx="3175" cy="1587"/>
          </a:xfrm>
          <a:custGeom>
            <a:avLst/>
            <a:gdLst>
              <a:gd name="T0" fmla="*/ 0 w 2"/>
              <a:gd name="T1" fmla="*/ 0 h 1587"/>
              <a:gd name="T2" fmla="*/ 0 w 2"/>
              <a:gd name="T3" fmla="*/ 0 h 1587"/>
              <a:gd name="T4" fmla="*/ 3175 w 2"/>
              <a:gd name="T5" fmla="*/ 0 h 1587"/>
              <a:gd name="T6" fmla="*/ 3175 w 2"/>
              <a:gd name="T7" fmla="*/ 0 h 1587"/>
              <a:gd name="T8" fmla="*/ 3175 w 2"/>
              <a:gd name="T9" fmla="*/ 0 h 1587"/>
              <a:gd name="T10" fmla="*/ 3175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3175 w 2"/>
              <a:gd name="T25" fmla="*/ 0 h 1587"/>
              <a:gd name="T26" fmla="*/ 3175 w 2"/>
              <a:gd name="T27" fmla="*/ 0 h 1587"/>
              <a:gd name="T28" fmla="*/ 3175 w 2"/>
              <a:gd name="T29" fmla="*/ 0 h 1587"/>
              <a:gd name="T30" fmla="*/ 0 w 2"/>
              <a:gd name="T31" fmla="*/ 0 h 1587"/>
              <a:gd name="T32" fmla="*/ 0 w 2"/>
              <a:gd name="T33" fmla="*/ 0 h 1587"/>
              <a:gd name="T34" fmla="*/ 3175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3"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4"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5" name="Freeform 1240"/>
          <p:cNvSpPr>
            <a:spLocks/>
          </p:cNvSpPr>
          <p:nvPr/>
        </p:nvSpPr>
        <p:spPr bwMode="auto">
          <a:xfrm>
            <a:off x="728663" y="541338"/>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6" name="Freeform 1243"/>
          <p:cNvSpPr>
            <a:spLocks/>
          </p:cNvSpPr>
          <p:nvPr/>
        </p:nvSpPr>
        <p:spPr bwMode="auto">
          <a:xfrm>
            <a:off x="728663" y="538163"/>
            <a:ext cx="3175" cy="3175"/>
          </a:xfrm>
          <a:custGeom>
            <a:avLst/>
            <a:gdLst>
              <a:gd name="T0" fmla="*/ 3175 w 2"/>
              <a:gd name="T1" fmla="*/ 3175 h 2"/>
              <a:gd name="T2" fmla="*/ 3175 w 2"/>
              <a:gd name="T3" fmla="*/ 3175 h 2"/>
              <a:gd name="T4" fmla="*/ 3175 w 2"/>
              <a:gd name="T5" fmla="*/ 3175 h 2"/>
              <a:gd name="T6" fmla="*/ 3175 w 2"/>
              <a:gd name="T7" fmla="*/ 3175 h 2"/>
              <a:gd name="T8" fmla="*/ 0 w 2"/>
              <a:gd name="T9" fmla="*/ 3175 h 2"/>
              <a:gd name="T10" fmla="*/ 0 w 2"/>
              <a:gd name="T11" fmla="*/ 3175 h 2"/>
              <a:gd name="T12" fmla="*/ 3175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0 w 2"/>
              <a:gd name="T29" fmla="*/ 3175 h 2"/>
              <a:gd name="T30" fmla="*/ 0 w 2"/>
              <a:gd name="T31" fmla="*/ 3175 h 2"/>
              <a:gd name="T32" fmla="*/ 0 w 2"/>
              <a:gd name="T33" fmla="*/ 3175 h 2"/>
              <a:gd name="T34" fmla="*/ 0 w 2"/>
              <a:gd name="T35" fmla="*/ 3175 h 2"/>
              <a:gd name="T36" fmla="*/ 0 w 2"/>
              <a:gd name="T37" fmla="*/ 3175 h 2"/>
              <a:gd name="T38" fmla="*/ 3175 w 2"/>
              <a:gd name="T39" fmla="*/ 3175 h 2"/>
              <a:gd name="T40" fmla="*/ 3175 w 2"/>
              <a:gd name="T41" fmla="*/ 3175 h 2"/>
              <a:gd name="T42" fmla="*/ 3175 w 2"/>
              <a:gd name="T43" fmla="*/ 3175 h 2"/>
              <a:gd name="T44" fmla="*/ 3175 w 2"/>
              <a:gd name="T45" fmla="*/ 3175 h 2"/>
              <a:gd name="T46" fmla="*/ 3175 w 2"/>
              <a:gd name="T47" fmla="*/ 3175 h 2"/>
              <a:gd name="T48" fmla="*/ 0 w 2"/>
              <a:gd name="T49" fmla="*/ 0 h 2"/>
              <a:gd name="T50" fmla="*/ 0 w 2"/>
              <a:gd name="T51" fmla="*/ 3175 h 2"/>
              <a:gd name="T52" fmla="*/ 0 w 2"/>
              <a:gd name="T53" fmla="*/ 3175 h 2"/>
              <a:gd name="T54" fmla="*/ 0 w 2"/>
              <a:gd name="T55" fmla="*/ 3175 h 2"/>
              <a:gd name="T56" fmla="*/ 3175 w 2"/>
              <a:gd name="T57" fmla="*/ 3175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7" name="Freeform 1246"/>
          <p:cNvSpPr>
            <a:spLocks/>
          </p:cNvSpPr>
          <p:nvPr/>
        </p:nvSpPr>
        <p:spPr bwMode="auto">
          <a:xfrm>
            <a:off x="725488" y="547688"/>
            <a:ext cx="3175" cy="3175"/>
          </a:xfrm>
          <a:custGeom>
            <a:avLst/>
            <a:gdLst>
              <a:gd name="T0" fmla="*/ 0 w 2"/>
              <a:gd name="T1" fmla="*/ 3175 h 2"/>
              <a:gd name="T2" fmla="*/ 0 w 2"/>
              <a:gd name="T3" fmla="*/ 3175 h 2"/>
              <a:gd name="T4" fmla="*/ 3175 w 2"/>
              <a:gd name="T5" fmla="*/ 0 h 2"/>
              <a:gd name="T6" fmla="*/ 3175 w 2"/>
              <a:gd name="T7" fmla="*/ 0 h 2"/>
              <a:gd name="T8" fmla="*/ 0 w 2"/>
              <a:gd name="T9" fmla="*/ 0 h 2"/>
              <a:gd name="T10" fmla="*/ 0 w 2"/>
              <a:gd name="T11" fmla="*/ 0 h 2"/>
              <a:gd name="T12" fmla="*/ 0 w 2"/>
              <a:gd name="T13" fmla="*/ 3175 h 2"/>
              <a:gd name="T14" fmla="*/ 0 w 2"/>
              <a:gd name="T15" fmla="*/ 3175 h 2"/>
              <a:gd name="T16" fmla="*/ 3175 w 2"/>
              <a:gd name="T17" fmla="*/ 0 h 2"/>
              <a:gd name="T18" fmla="*/ 3175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3175 h 2"/>
              <a:gd name="T48" fmla="*/ 0 w 2"/>
              <a:gd name="T49" fmla="*/ 3175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8" name="Freeform 1250"/>
          <p:cNvSpPr>
            <a:spLocks/>
          </p:cNvSpPr>
          <p:nvPr/>
        </p:nvSpPr>
        <p:spPr bwMode="auto">
          <a:xfrm>
            <a:off x="731838" y="530225"/>
            <a:ext cx="3175" cy="1588"/>
          </a:xfrm>
          <a:custGeom>
            <a:avLst/>
            <a:gdLst>
              <a:gd name="T0" fmla="*/ 3175 w 2"/>
              <a:gd name="T1" fmla="*/ 0 h 1588"/>
              <a:gd name="T2" fmla="*/ 0 w 2"/>
              <a:gd name="T3" fmla="*/ 0 h 1588"/>
              <a:gd name="T4" fmla="*/ 3175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39" name="Freeform 1252"/>
          <p:cNvSpPr>
            <a:spLocks/>
          </p:cNvSpPr>
          <p:nvPr/>
        </p:nvSpPr>
        <p:spPr bwMode="auto">
          <a:xfrm>
            <a:off x="731838" y="527050"/>
            <a:ext cx="3175" cy="7938"/>
          </a:xfrm>
          <a:custGeom>
            <a:avLst/>
            <a:gdLst>
              <a:gd name="T0" fmla="*/ 3175 w 2"/>
              <a:gd name="T1" fmla="*/ 3175 h 5"/>
              <a:gd name="T2" fmla="*/ 3175 w 2"/>
              <a:gd name="T3" fmla="*/ 3175 h 5"/>
              <a:gd name="T4" fmla="*/ 0 w 2"/>
              <a:gd name="T5" fmla="*/ 0 h 5"/>
              <a:gd name="T6" fmla="*/ 0 w 2"/>
              <a:gd name="T7" fmla="*/ 3175 h 5"/>
              <a:gd name="T8" fmla="*/ 0 w 2"/>
              <a:gd name="T9" fmla="*/ 3175 h 5"/>
              <a:gd name="T10" fmla="*/ 3175 w 2"/>
              <a:gd name="T11" fmla="*/ 7938 h 5"/>
              <a:gd name="T12" fmla="*/ 3175 w 2"/>
              <a:gd name="T13" fmla="*/ 3175 h 5"/>
              <a:gd name="T14" fmla="*/ 3175 w 2"/>
              <a:gd name="T15" fmla="*/ 3175 h 5"/>
              <a:gd name="T16" fmla="*/ 0 w 2"/>
              <a:gd name="T17" fmla="*/ 0 h 5"/>
              <a:gd name="T18" fmla="*/ 0 w 2"/>
              <a:gd name="T19" fmla="*/ 3175 h 5"/>
              <a:gd name="T20" fmla="*/ 0 w 2"/>
              <a:gd name="T21" fmla="*/ 3175 h 5"/>
              <a:gd name="T22" fmla="*/ 3175 w 2"/>
              <a:gd name="T23" fmla="*/ 7938 h 5"/>
              <a:gd name="T24" fmla="*/ 3175 w 2"/>
              <a:gd name="T25" fmla="*/ 3175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0" name="Freeform 1255"/>
          <p:cNvSpPr>
            <a:spLocks/>
          </p:cNvSpPr>
          <p:nvPr/>
        </p:nvSpPr>
        <p:spPr bwMode="auto">
          <a:xfrm>
            <a:off x="712788" y="550863"/>
            <a:ext cx="3175" cy="1587"/>
          </a:xfrm>
          <a:custGeom>
            <a:avLst/>
            <a:gdLst>
              <a:gd name="T0" fmla="*/ 0 w 2"/>
              <a:gd name="T1" fmla="*/ 0 h 1587"/>
              <a:gd name="T2" fmla="*/ 3175 w 2"/>
              <a:gd name="T3" fmla="*/ 0 h 1587"/>
              <a:gd name="T4" fmla="*/ 3175 w 2"/>
              <a:gd name="T5" fmla="*/ 0 h 1587"/>
              <a:gd name="T6" fmla="*/ 3175 w 2"/>
              <a:gd name="T7" fmla="*/ 0 h 1587"/>
              <a:gd name="T8" fmla="*/ 3175 w 2"/>
              <a:gd name="T9" fmla="*/ 0 h 1587"/>
              <a:gd name="T10" fmla="*/ 0 w 2"/>
              <a:gd name="T11" fmla="*/ 0 h 1587"/>
              <a:gd name="T12" fmla="*/ 0 w 2"/>
              <a:gd name="T13" fmla="*/ 0 h 1587"/>
              <a:gd name="T14" fmla="*/ 0 w 2"/>
              <a:gd name="T15" fmla="*/ 0 h 1587"/>
              <a:gd name="T16" fmla="*/ 0 w 2"/>
              <a:gd name="T17" fmla="*/ 0 h 1587"/>
              <a:gd name="T18" fmla="*/ 3175 w 2"/>
              <a:gd name="T19" fmla="*/ 0 h 1587"/>
              <a:gd name="T20" fmla="*/ 3175 w 2"/>
              <a:gd name="T21" fmla="*/ 0 h 1587"/>
              <a:gd name="T22" fmla="*/ 3175 w 2"/>
              <a:gd name="T23" fmla="*/ 0 h 1587"/>
              <a:gd name="T24" fmla="*/ 3175 w 2"/>
              <a:gd name="T25" fmla="*/ 0 h 1587"/>
              <a:gd name="T26" fmla="*/ 3175 w 2"/>
              <a:gd name="T27" fmla="*/ 0 h 1587"/>
              <a:gd name="T28" fmla="*/ 3175 w 2"/>
              <a:gd name="T29" fmla="*/ 0 h 1587"/>
              <a:gd name="T30" fmla="*/ 3175 w 2"/>
              <a:gd name="T31" fmla="*/ 0 h 1587"/>
              <a:gd name="T32" fmla="*/ 3175 w 2"/>
              <a:gd name="T33" fmla="*/ 0 h 1587"/>
              <a:gd name="T34" fmla="*/ 3175 w 2"/>
              <a:gd name="T35" fmla="*/ 0 h 1587"/>
              <a:gd name="T36" fmla="*/ 3175 w 2"/>
              <a:gd name="T37" fmla="*/ 0 h 1587"/>
              <a:gd name="T38" fmla="*/ 3175 w 2"/>
              <a:gd name="T39" fmla="*/ 0 h 1587"/>
              <a:gd name="T40" fmla="*/ 3175 w 2"/>
              <a:gd name="T41" fmla="*/ 0 h 1587"/>
              <a:gd name="T42" fmla="*/ 3175 w 2"/>
              <a:gd name="T43" fmla="*/ 0 h 1587"/>
              <a:gd name="T44" fmla="*/ 3175 w 2"/>
              <a:gd name="T45" fmla="*/ 0 h 1587"/>
              <a:gd name="T46" fmla="*/ 3175 w 2"/>
              <a:gd name="T47" fmla="*/ 0 h 1587"/>
              <a:gd name="T48" fmla="*/ 3175 w 2"/>
              <a:gd name="T49" fmla="*/ 0 h 1587"/>
              <a:gd name="T50" fmla="*/ 3175 w 2"/>
              <a:gd name="T51" fmla="*/ 0 h 1587"/>
              <a:gd name="T52" fmla="*/ 3175 w 2"/>
              <a:gd name="T53" fmla="*/ 0 h 1587"/>
              <a:gd name="T54" fmla="*/ 3175 w 2"/>
              <a:gd name="T55" fmla="*/ 0 h 1587"/>
              <a:gd name="T56" fmla="*/ 3175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1"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42"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3"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4" name="Freeform 1269"/>
          <p:cNvSpPr>
            <a:spLocks/>
          </p:cNvSpPr>
          <p:nvPr/>
        </p:nvSpPr>
        <p:spPr bwMode="auto">
          <a:xfrm>
            <a:off x="728663" y="530225"/>
            <a:ext cx="3175" cy="4763"/>
          </a:xfrm>
          <a:custGeom>
            <a:avLst/>
            <a:gdLst>
              <a:gd name="T0" fmla="*/ 0 w 2"/>
              <a:gd name="T1" fmla="*/ 4763 h 3"/>
              <a:gd name="T2" fmla="*/ 3175 w 2"/>
              <a:gd name="T3" fmla="*/ 0 h 3"/>
              <a:gd name="T4" fmla="*/ 3175 w 2"/>
              <a:gd name="T5" fmla="*/ 0 h 3"/>
              <a:gd name="T6" fmla="*/ 3175 w 2"/>
              <a:gd name="T7" fmla="*/ 0 h 3"/>
              <a:gd name="T8" fmla="*/ 3175 w 2"/>
              <a:gd name="T9" fmla="*/ 0 h 3"/>
              <a:gd name="T10" fmla="*/ 0 w 2"/>
              <a:gd name="T11" fmla="*/ 0 h 3"/>
              <a:gd name="T12" fmla="*/ 0 w 2"/>
              <a:gd name="T13" fmla="*/ 0 h 3"/>
              <a:gd name="T14" fmla="*/ 0 w 2"/>
              <a:gd name="T15" fmla="*/ 4763 h 3"/>
              <a:gd name="T16" fmla="*/ 0 w 2"/>
              <a:gd name="T17" fmla="*/ 4763 h 3"/>
              <a:gd name="T18" fmla="*/ 3175 w 2"/>
              <a:gd name="T19" fmla="*/ 0 h 3"/>
              <a:gd name="T20" fmla="*/ 3175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4763 h 3"/>
              <a:gd name="T40" fmla="*/ 0 w 2"/>
              <a:gd name="T41" fmla="*/ 4763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5"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6"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47"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48"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49"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0"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1" name="Freeform 1277"/>
          <p:cNvSpPr>
            <a:spLocks/>
          </p:cNvSpPr>
          <p:nvPr/>
        </p:nvSpPr>
        <p:spPr bwMode="auto">
          <a:xfrm>
            <a:off x="728663" y="523875"/>
            <a:ext cx="1587" cy="3175"/>
          </a:xfrm>
          <a:custGeom>
            <a:avLst/>
            <a:gdLst>
              <a:gd name="T0" fmla="*/ 0 w 1587"/>
              <a:gd name="T1" fmla="*/ 3175 h 2"/>
              <a:gd name="T2" fmla="*/ 0 w 1587"/>
              <a:gd name="T3" fmla="*/ 3175 h 2"/>
              <a:gd name="T4" fmla="*/ 0 w 1587"/>
              <a:gd name="T5" fmla="*/ 0 h 2"/>
              <a:gd name="T6" fmla="*/ 0 w 1587"/>
              <a:gd name="T7" fmla="*/ 3175 h 2"/>
              <a:gd name="T8" fmla="*/ 0 w 1587"/>
              <a:gd name="T9" fmla="*/ 3175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2" name="Freeform 1287"/>
          <p:cNvSpPr>
            <a:spLocks/>
          </p:cNvSpPr>
          <p:nvPr/>
        </p:nvSpPr>
        <p:spPr bwMode="auto">
          <a:xfrm>
            <a:off x="719138" y="514350"/>
            <a:ext cx="3175"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3175 w 2"/>
              <a:gd name="T25" fmla="*/ 3175 h 2"/>
              <a:gd name="T26" fmla="*/ 3175 w 2"/>
              <a:gd name="T27" fmla="*/ 3175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3" name="Freeform 1290"/>
          <p:cNvSpPr>
            <a:spLocks/>
          </p:cNvSpPr>
          <p:nvPr/>
        </p:nvSpPr>
        <p:spPr bwMode="auto">
          <a:xfrm>
            <a:off x="719138" y="517525"/>
            <a:ext cx="3175" cy="3175"/>
          </a:xfrm>
          <a:custGeom>
            <a:avLst/>
            <a:gdLst>
              <a:gd name="T0" fmla="*/ 0 w 2"/>
              <a:gd name="T1" fmla="*/ 3175 h 2"/>
              <a:gd name="T2" fmla="*/ 0 w 2"/>
              <a:gd name="T3" fmla="*/ 3175 h 2"/>
              <a:gd name="T4" fmla="*/ 3175 w 2"/>
              <a:gd name="T5" fmla="*/ 3175 h 2"/>
              <a:gd name="T6" fmla="*/ 3175 w 2"/>
              <a:gd name="T7" fmla="*/ 3175 h 2"/>
              <a:gd name="T8" fmla="*/ 3175 w 2"/>
              <a:gd name="T9" fmla="*/ 3175 h 2"/>
              <a:gd name="T10" fmla="*/ 3175 w 2"/>
              <a:gd name="T11" fmla="*/ 0 h 2"/>
              <a:gd name="T12" fmla="*/ 0 w 2"/>
              <a:gd name="T13" fmla="*/ 0 h 2"/>
              <a:gd name="T14" fmla="*/ 0 w 2"/>
              <a:gd name="T15" fmla="*/ 0 h 2"/>
              <a:gd name="T16" fmla="*/ 0 w 2"/>
              <a:gd name="T17" fmla="*/ 0 h 2"/>
              <a:gd name="T18" fmla="*/ 0 w 2"/>
              <a:gd name="T19" fmla="*/ 0 h 2"/>
              <a:gd name="T20" fmla="*/ 3175 w 2"/>
              <a:gd name="T21" fmla="*/ 0 h 2"/>
              <a:gd name="T22" fmla="*/ 0 w 2"/>
              <a:gd name="T23" fmla="*/ 0 h 2"/>
              <a:gd name="T24" fmla="*/ 0 w 2"/>
              <a:gd name="T25" fmla="*/ 0 h 2"/>
              <a:gd name="T26" fmla="*/ 0 w 2"/>
              <a:gd name="T27" fmla="*/ 0 h 2"/>
              <a:gd name="T28" fmla="*/ 0 w 2"/>
              <a:gd name="T29" fmla="*/ 0 h 2"/>
              <a:gd name="T30" fmla="*/ 0 w 2"/>
              <a:gd name="T31" fmla="*/ 3175 h 2"/>
              <a:gd name="T32" fmla="*/ 0 w 2"/>
              <a:gd name="T33" fmla="*/ 3175 h 2"/>
              <a:gd name="T34" fmla="*/ 0 w 2"/>
              <a:gd name="T35" fmla="*/ 3175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3175 h 2"/>
              <a:gd name="T50" fmla="*/ 3175 w 2"/>
              <a:gd name="T51" fmla="*/ 3175 h 2"/>
              <a:gd name="T52" fmla="*/ 3175 w 2"/>
              <a:gd name="T53" fmla="*/ 0 h 2"/>
              <a:gd name="T54" fmla="*/ 3175 w 2"/>
              <a:gd name="T55" fmla="*/ 0 h 2"/>
              <a:gd name="T56" fmla="*/ 0 w 2"/>
              <a:gd name="T57" fmla="*/ 0 h 2"/>
              <a:gd name="T58" fmla="*/ 0 w 2"/>
              <a:gd name="T59" fmla="*/ 0 h 2"/>
              <a:gd name="T60" fmla="*/ 0 w 2"/>
              <a:gd name="T61" fmla="*/ 3175 h 2"/>
              <a:gd name="T62" fmla="*/ 0 w 2"/>
              <a:gd name="T63" fmla="*/ 3175 h 2"/>
              <a:gd name="T64" fmla="*/ 3175 w 2"/>
              <a:gd name="T65" fmla="*/ 3175 h 2"/>
              <a:gd name="T66" fmla="*/ 3175 w 2"/>
              <a:gd name="T67" fmla="*/ 3175 h 2"/>
              <a:gd name="T68" fmla="*/ 0 w 2"/>
              <a:gd name="T69" fmla="*/ 3175 h 2"/>
              <a:gd name="T70" fmla="*/ 0 w 2"/>
              <a:gd name="T71" fmla="*/ 3175 h 2"/>
              <a:gd name="T72" fmla="*/ 0 w 2"/>
              <a:gd name="T73" fmla="*/ 3175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002345"/>
              </a:solidFill>
              <a:latin typeface="Arial"/>
            </a:endParaRPr>
          </a:p>
        </p:txBody>
      </p:sp>
      <p:sp>
        <p:nvSpPr>
          <p:cNvPr id="54"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5"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6"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7"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8"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59"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60"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sp>
        <p:nvSpPr>
          <p:cNvPr id="61"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FontTx/>
              <a:buChar char="•"/>
            </a:pPr>
            <a:endParaRPr lang="en-US" sz="1300" b="0">
              <a:solidFill>
                <a:srgbClr val="002345"/>
              </a:solidFill>
              <a:latin typeface="Arial"/>
            </a:endParaRPr>
          </a:p>
        </p:txBody>
      </p:sp>
      <p:pic>
        <p:nvPicPr>
          <p:cNvPr id="62" name="Picture 6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250" y="4687888"/>
            <a:ext cx="488315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Rectangle 63"/>
          <p:cNvSpPr>
            <a:spLocks noChangeArrowheads="1"/>
          </p:cNvSpPr>
          <p:nvPr/>
        </p:nvSpPr>
        <p:spPr bwMode="auto">
          <a:xfrm>
            <a:off x="0" y="4302125"/>
            <a:ext cx="9144000" cy="176213"/>
          </a:xfrm>
          <a:prstGeom prst="rect">
            <a:avLst/>
          </a:prstGeom>
          <a:solidFill>
            <a:srgbClr val="00ADE4"/>
          </a:solidFill>
          <a:ln>
            <a:noFill/>
          </a:ln>
        </p:spPr>
        <p:txBody>
          <a:bodyPr/>
          <a:lstStyle/>
          <a:p>
            <a:pPr marL="115888" indent="-115888">
              <a:spcBef>
                <a:spcPct val="50000"/>
              </a:spcBef>
              <a:buFontTx/>
              <a:buChar char="•"/>
            </a:pPr>
            <a:endParaRPr lang="en-US" sz="1300" b="0">
              <a:solidFill>
                <a:srgbClr val="FFFFFF"/>
              </a:solidFill>
              <a:latin typeface="Arial"/>
            </a:endParaRPr>
          </a:p>
        </p:txBody>
      </p:sp>
      <p:sp>
        <p:nvSpPr>
          <p:cNvPr id="332" name="Text Placeholder 331"/>
          <p:cNvSpPr>
            <a:spLocks noGrp="1"/>
          </p:cNvSpPr>
          <p:nvPr>
            <p:ph type="body" sz="quarter" idx="13" hasCustomPrompt="1"/>
          </p:nvPr>
        </p:nvSpPr>
        <p:spPr>
          <a:xfrm>
            <a:off x="1408676" y="2015067"/>
            <a:ext cx="7379724" cy="2195986"/>
          </a:xfrm>
        </p:spPr>
        <p:txBody>
          <a:bodyPr>
            <a:normAutofit/>
          </a:bodyPr>
          <a:lstStyle>
            <a:lvl1pPr marL="514350" indent="-514350" rtl="0">
              <a:lnSpc>
                <a:spcPct val="100000"/>
              </a:lnSpc>
              <a:spcBef>
                <a:spcPts val="0"/>
              </a:spcBef>
              <a:buClr>
                <a:schemeClr val="accent1"/>
              </a:buClr>
              <a:buFont typeface="+mj-lt"/>
              <a:buAutoNum type="romanUcPeriod"/>
              <a:defRPr sz="2200" b="1" i="0" cap="none" baseline="0">
                <a:solidFill>
                  <a:schemeClr val="bg1">
                    <a:lumMod val="75000"/>
                  </a:schemeClr>
                </a:solidFill>
                <a:latin typeface="+mn-lt"/>
                <a:cs typeface="Andes" panose="02000000000000000000" pitchFamily="50" charset="0"/>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dirty="0"/>
              <a:t>Click to edit master text styles</a:t>
            </a:r>
          </a:p>
          <a:p>
            <a:pPr lvl="0"/>
            <a:endParaRPr lang="en-US" dirty="0"/>
          </a:p>
        </p:txBody>
      </p:sp>
    </p:spTree>
    <p:extLst>
      <p:ext uri="{BB962C8B-B14F-4D97-AF65-F5344CB8AC3E}">
        <p14:creationId xmlns:p14="http://schemas.microsoft.com/office/powerpoint/2010/main" val="9135990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ain Text">
    <p:bg>
      <p:bgPr>
        <a:solidFill>
          <a:schemeClr val="bg1"/>
        </a:solidFill>
        <a:effectLst/>
      </p:bgPr>
    </p:bg>
    <p:spTree>
      <p:nvGrpSpPr>
        <p:cNvPr id="1" name=""/>
        <p:cNvGrpSpPr/>
        <p:nvPr/>
      </p:nvGrpSpPr>
      <p:grpSpPr>
        <a:xfrm>
          <a:off x="0" y="0"/>
          <a:ext cx="0" cy="0"/>
          <a:chOff x="0" y="0"/>
          <a:chExt cx="0" cy="0"/>
        </a:xfrm>
      </p:grpSpPr>
      <p:sp>
        <p:nvSpPr>
          <p:cNvPr id="8" name="Content Placeholder 8"/>
          <p:cNvSpPr>
            <a:spLocks noGrp="1"/>
          </p:cNvSpPr>
          <p:nvPr>
            <p:ph sz="quarter" idx="16"/>
          </p:nvPr>
        </p:nvSpPr>
        <p:spPr>
          <a:xfrm>
            <a:off x="356616" y="1463040"/>
            <a:ext cx="8478837" cy="4617720"/>
          </a:xfrm>
        </p:spPr>
        <p:txBody>
          <a:bodyPr/>
          <a:lstStyle>
            <a:lvl1pPr marL="285750" indent="-285750" algn="just">
              <a:lnSpc>
                <a:spcPct val="100000"/>
              </a:lnSpc>
              <a:spcBef>
                <a:spcPts val="0"/>
              </a:spcBef>
              <a:buFont typeface="Arial" panose="020B0604020202020204" pitchFamily="34" charset="0"/>
              <a:buChar char="•"/>
              <a:defRPr/>
            </a:lvl1pPr>
            <a:lvl2pPr marL="287338" indent="-285750" algn="just">
              <a:lnSpc>
                <a:spcPct val="100000"/>
              </a:lnSpc>
              <a:spcBef>
                <a:spcPts val="0"/>
              </a:spcBef>
              <a:buClr>
                <a:schemeClr val="tx1"/>
              </a:buClr>
              <a:buFont typeface="Arial" panose="020B0604020202020204" pitchFamily="34" charset="0"/>
              <a:buChar char="•"/>
              <a:defRPr/>
            </a:lvl2pPr>
            <a:lvl3pPr marL="576263" indent="-285750" algn="just">
              <a:lnSpc>
                <a:spcPct val="100000"/>
              </a:lnSpc>
              <a:spcBef>
                <a:spcPts val="0"/>
              </a:spcBef>
              <a:buClr>
                <a:schemeClr val="tx1"/>
              </a:buClr>
              <a:buFont typeface="Arial" panose="020B0604020202020204" pitchFamily="34" charset="0"/>
              <a:buChar char="-"/>
              <a:defRPr sz="1400"/>
            </a:lvl3pPr>
            <a:lvl4pPr marL="855663" indent="-285750">
              <a:buFont typeface="Arial" panose="020B0604020202020204" pitchFamily="34" charset="0"/>
              <a:buChar char="◦"/>
              <a:defRPr sz="1400" baseline="0"/>
            </a:lvl4pPr>
          </a:lstStyle>
          <a:p>
            <a:pPr lvl="0"/>
            <a:r>
              <a:rPr lang="en-US"/>
              <a:t>Click to edit Master text styles</a:t>
            </a:r>
          </a:p>
          <a:p>
            <a:pPr lvl="1"/>
            <a:r>
              <a:rPr lang="en-US"/>
              <a:t>Second level</a:t>
            </a:r>
          </a:p>
          <a:p>
            <a:pPr lvl="2"/>
            <a:r>
              <a:rPr lang="en-US"/>
              <a:t>Third level</a:t>
            </a:r>
          </a:p>
        </p:txBody>
      </p:sp>
      <p:sp>
        <p:nvSpPr>
          <p:cNvPr id="4" name="Rectangle 9"/>
          <p:cNvSpPr>
            <a:spLocks noChangeArrowheads="1"/>
          </p:cNvSpPr>
          <p:nvPr/>
        </p:nvSpPr>
        <p:spPr bwMode="auto">
          <a:xfrm>
            <a:off x="0" y="1100138"/>
            <a:ext cx="9144000" cy="176212"/>
          </a:xfrm>
          <a:prstGeom prst="rect">
            <a:avLst/>
          </a:prstGeom>
          <a:solidFill>
            <a:srgbClr val="00ADE4"/>
          </a:solidFill>
          <a:ln>
            <a:noFill/>
          </a:ln>
        </p:spPr>
        <p:txBody>
          <a:bodyPr/>
          <a:lstStyle/>
          <a:p>
            <a:pPr marL="115888" indent="-115888">
              <a:spcBef>
                <a:spcPct val="50000"/>
              </a:spcBef>
              <a:buFontTx/>
              <a:buChar char="•"/>
            </a:pPr>
            <a:endParaRPr lang="en-US" sz="1300" b="0">
              <a:solidFill>
                <a:srgbClr val="002345"/>
              </a:solidFill>
              <a:latin typeface="Arial"/>
            </a:endParaRPr>
          </a:p>
        </p:txBody>
      </p:sp>
      <p:sp>
        <p:nvSpPr>
          <p:cNvPr id="2" name="Title 1"/>
          <p:cNvSpPr>
            <a:spLocks noGrp="1"/>
          </p:cNvSpPr>
          <p:nvPr>
            <p:ph type="title"/>
          </p:nvPr>
        </p:nvSpPr>
        <p:spPr>
          <a:xfrm>
            <a:off x="356934" y="301626"/>
            <a:ext cx="8462029" cy="756707"/>
          </a:xfrm>
        </p:spPr>
        <p:txBody>
          <a:bodyPr anchor="b"/>
          <a:lstStyle>
            <a:lvl1pPr>
              <a:defRPr sz="2200" b="0" i="0">
                <a:solidFill>
                  <a:schemeClr val="tx1"/>
                </a:solidFill>
                <a:latin typeface="+mn-lt"/>
              </a:defRPr>
            </a:lvl1pPr>
          </a:lstStyle>
          <a:p>
            <a:r>
              <a:rPr lang="en-US"/>
              <a:t>Click to edit Master title style</a:t>
            </a:r>
            <a:endParaRPr lang="en-US" dirty="0"/>
          </a:p>
        </p:txBody>
      </p:sp>
      <p:sp>
        <p:nvSpPr>
          <p:cNvPr id="5" name="Slide Number Placeholder 3"/>
          <p:cNvSpPr>
            <a:spLocks noGrp="1"/>
          </p:cNvSpPr>
          <p:nvPr>
            <p:ph type="sldNum" sz="quarter" idx="14"/>
          </p:nvPr>
        </p:nvSpPr>
        <p:spPr>
          <a:xfrm>
            <a:off x="357188" y="6350000"/>
            <a:ext cx="552450" cy="358775"/>
          </a:xfrm>
          <a:prstGeom prst="rect">
            <a:avLst/>
          </a:prstGeom>
        </p:spPr>
        <p:txBody>
          <a:bodyPr/>
          <a:lstStyle>
            <a:lvl1pPr>
              <a:defRPr>
                <a:solidFill>
                  <a:schemeClr val="bg1">
                    <a:lumMod val="75000"/>
                  </a:schemeClr>
                </a:solidFill>
                <a:latin typeface="+mn-lt"/>
              </a:defRPr>
            </a:lvl1pPr>
          </a:lstStyle>
          <a:p>
            <a:fld id="{BC760B9F-94B6-48F9-9CAF-FD4E51F2A4B3}" type="slidenum">
              <a:rPr lang="en-US" smtClean="0">
                <a:solidFill>
                  <a:srgbClr val="FFFFFF">
                    <a:lumMod val="75000"/>
                  </a:srgbClr>
                </a:solidFill>
              </a:rPr>
              <a:pPr/>
              <a:t>‹#›</a:t>
            </a:fld>
            <a:endParaRPr lang="en-US">
              <a:solidFill>
                <a:srgbClr val="FFFFFF">
                  <a:lumMod val="75000"/>
                </a:srgbClr>
              </a:solidFill>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10197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sion Slide_Vertical">
    <p:spTree>
      <p:nvGrpSpPr>
        <p:cNvPr id="1" name=""/>
        <p:cNvGrpSpPr/>
        <p:nvPr/>
      </p:nvGrpSpPr>
      <p:grpSpPr>
        <a:xfrm>
          <a:off x="0" y="0"/>
          <a:ext cx="0" cy="0"/>
          <a:chOff x="0" y="0"/>
          <a:chExt cx="0" cy="0"/>
        </a:xfrm>
      </p:grpSpPr>
      <p:sp>
        <p:nvSpPr>
          <p:cNvPr id="7" name="Content Placeholder 3"/>
          <p:cNvSpPr>
            <a:spLocks noGrp="1"/>
          </p:cNvSpPr>
          <p:nvPr>
            <p:ph sz="half" idx="13" hasCustomPrompt="1"/>
          </p:nvPr>
        </p:nvSpPr>
        <p:spPr>
          <a:xfrm>
            <a:off x="356934" y="1463040"/>
            <a:ext cx="4133273" cy="264331"/>
          </a:xfrm>
        </p:spPr>
        <p:txBody>
          <a:bodyPr lIns="0" rIns="0" anchor="ctr">
            <a:normAutofit/>
          </a:bodyPr>
          <a:lstStyle>
            <a:lvl1pPr algn="ctr">
              <a:defRPr sz="1800" cap="none">
                <a:solidFill>
                  <a:srgbClr val="002345"/>
                </a:solidFill>
                <a:latin typeface="+mn-lt"/>
              </a:defRPr>
            </a:lvl1pPr>
            <a:lvl2pPr>
              <a:defRPr sz="1600">
                <a:solidFill>
                  <a:srgbClr val="595959"/>
                </a:solidFill>
              </a:defRPr>
            </a:lvl2pPr>
            <a:lvl3pPr>
              <a:defRPr sz="1600">
                <a:solidFill>
                  <a:srgbClr val="595959"/>
                </a:solidFill>
              </a:defRPr>
            </a:lvl3pPr>
            <a:lvl4pPr>
              <a:defRPr sz="1600">
                <a:solidFill>
                  <a:srgbClr val="595959"/>
                </a:solidFill>
              </a:defRPr>
            </a:lvl4pPr>
            <a:lvl5pPr>
              <a:defRPr sz="1600">
                <a:solidFill>
                  <a:srgbClr val="595959"/>
                </a:solidFill>
              </a:defRPr>
            </a:lvl5pPr>
            <a:lvl6pPr>
              <a:defRPr sz="1800"/>
            </a:lvl6pPr>
            <a:lvl7pPr>
              <a:defRPr sz="1800"/>
            </a:lvl7pPr>
            <a:lvl8pPr>
              <a:defRPr sz="1800"/>
            </a:lvl8pPr>
            <a:lvl9pPr>
              <a:defRPr sz="1800"/>
            </a:lvl9pPr>
          </a:lstStyle>
          <a:p>
            <a:pPr lvl="0"/>
            <a:r>
              <a:rPr lang="en-US" dirty="0"/>
              <a:t>Click to add subtitle</a:t>
            </a:r>
          </a:p>
        </p:txBody>
      </p:sp>
      <p:sp>
        <p:nvSpPr>
          <p:cNvPr id="8" name="Content Placeholder 3"/>
          <p:cNvSpPr>
            <a:spLocks noGrp="1"/>
          </p:cNvSpPr>
          <p:nvPr>
            <p:ph sz="half" idx="14" hasCustomPrompt="1"/>
          </p:nvPr>
        </p:nvSpPr>
        <p:spPr>
          <a:xfrm>
            <a:off x="4663440" y="1463040"/>
            <a:ext cx="4133088" cy="264331"/>
          </a:xfrm>
        </p:spPr>
        <p:txBody>
          <a:bodyPr lIns="0" rIns="0" anchor="ctr">
            <a:normAutofit/>
          </a:bodyPr>
          <a:lstStyle>
            <a:lvl1pPr algn="ctr">
              <a:defRPr sz="1800" cap="none">
                <a:solidFill>
                  <a:srgbClr val="002345"/>
                </a:solidFill>
                <a:latin typeface="+mn-lt"/>
              </a:defRPr>
            </a:lvl1pPr>
            <a:lvl2pPr>
              <a:defRPr sz="1600">
                <a:solidFill>
                  <a:srgbClr val="595959"/>
                </a:solidFill>
              </a:defRPr>
            </a:lvl2pPr>
            <a:lvl3pPr>
              <a:defRPr sz="1600">
                <a:solidFill>
                  <a:srgbClr val="595959"/>
                </a:solidFill>
              </a:defRPr>
            </a:lvl3pPr>
            <a:lvl4pPr>
              <a:defRPr sz="1600">
                <a:solidFill>
                  <a:srgbClr val="595959"/>
                </a:solidFill>
              </a:defRPr>
            </a:lvl4pPr>
            <a:lvl5pPr>
              <a:defRPr sz="1600">
                <a:solidFill>
                  <a:srgbClr val="595959"/>
                </a:solidFill>
              </a:defRPr>
            </a:lvl5pPr>
            <a:lvl6pPr>
              <a:defRPr sz="1800"/>
            </a:lvl6pPr>
            <a:lvl7pPr>
              <a:defRPr sz="1800"/>
            </a:lvl7pPr>
            <a:lvl8pPr>
              <a:defRPr sz="1800"/>
            </a:lvl8pPr>
            <a:lvl9pPr>
              <a:defRPr sz="1800"/>
            </a:lvl9pPr>
          </a:lstStyle>
          <a:p>
            <a:pPr lvl="0"/>
            <a:r>
              <a:rPr lang="en-US" dirty="0"/>
              <a:t>Click to add subtitle</a:t>
            </a:r>
          </a:p>
        </p:txBody>
      </p:sp>
      <p:sp>
        <p:nvSpPr>
          <p:cNvPr id="10" name="Rectangle 9"/>
          <p:cNvSpPr>
            <a:spLocks noChangeArrowheads="1"/>
          </p:cNvSpPr>
          <p:nvPr userDrawn="1"/>
        </p:nvSpPr>
        <p:spPr bwMode="auto">
          <a:xfrm>
            <a:off x="0" y="1100138"/>
            <a:ext cx="9144000" cy="176212"/>
          </a:xfrm>
          <a:prstGeom prst="rect">
            <a:avLst/>
          </a:prstGeom>
          <a:solidFill>
            <a:srgbClr val="00ADE4"/>
          </a:solidFill>
          <a:ln>
            <a:noFill/>
          </a:ln>
        </p:spPr>
        <p:txBody>
          <a:bodyPr/>
          <a:lstStyle/>
          <a:p>
            <a:pPr marL="115888" indent="-115888">
              <a:spcBef>
                <a:spcPct val="50000"/>
              </a:spcBef>
              <a:buFontTx/>
              <a:buChar char="•"/>
            </a:pPr>
            <a:endParaRPr lang="en-US" sz="1300" b="0">
              <a:solidFill>
                <a:srgbClr val="002345"/>
              </a:solidFill>
              <a:latin typeface="Arial"/>
            </a:endParaRPr>
          </a:p>
        </p:txBody>
      </p:sp>
      <p:sp>
        <p:nvSpPr>
          <p:cNvPr id="11" name="Title 1"/>
          <p:cNvSpPr>
            <a:spLocks noGrp="1"/>
          </p:cNvSpPr>
          <p:nvPr>
            <p:ph type="title"/>
          </p:nvPr>
        </p:nvSpPr>
        <p:spPr>
          <a:xfrm>
            <a:off x="356934" y="301626"/>
            <a:ext cx="8462029" cy="756707"/>
          </a:xfrm>
        </p:spPr>
        <p:txBody>
          <a:bodyPr anchor="b"/>
          <a:lstStyle>
            <a:lvl1pPr>
              <a:defRPr sz="2200" b="0" i="0">
                <a:solidFill>
                  <a:schemeClr val="tx1"/>
                </a:solidFill>
                <a:latin typeface="+mn-lt"/>
              </a:defRPr>
            </a:lvl1pPr>
          </a:lstStyle>
          <a:p>
            <a:r>
              <a:rPr lang="en-US"/>
              <a:t>Click to edit Master title style</a:t>
            </a:r>
            <a:endParaRPr lang="en-US" dirty="0"/>
          </a:p>
        </p:txBody>
      </p:sp>
      <p:sp>
        <p:nvSpPr>
          <p:cNvPr id="12" name="Slide Number Placeholder 3"/>
          <p:cNvSpPr>
            <a:spLocks noGrp="1"/>
          </p:cNvSpPr>
          <p:nvPr>
            <p:ph type="sldNum" sz="quarter" idx="15"/>
          </p:nvPr>
        </p:nvSpPr>
        <p:spPr>
          <a:xfrm>
            <a:off x="357188" y="6350000"/>
            <a:ext cx="552450" cy="358775"/>
          </a:xfrm>
          <a:prstGeom prst="rect">
            <a:avLst/>
          </a:prstGeom>
        </p:spPr>
        <p:txBody>
          <a:bodyPr/>
          <a:lstStyle>
            <a:lvl1pPr>
              <a:defRPr>
                <a:solidFill>
                  <a:schemeClr val="bg1">
                    <a:lumMod val="75000"/>
                  </a:schemeClr>
                </a:solidFill>
                <a:latin typeface="+mn-lt"/>
              </a:defRPr>
            </a:lvl1pPr>
          </a:lstStyle>
          <a:p>
            <a:fld id="{BC760B9F-94B6-48F9-9CAF-FD4E51F2A4B3}" type="slidenum">
              <a:rPr lang="en-US" smtClean="0">
                <a:solidFill>
                  <a:srgbClr val="FFFFFF">
                    <a:lumMod val="75000"/>
                  </a:srgbClr>
                </a:solidFill>
              </a:rPr>
              <a:pPr/>
              <a:t>‹#›</a:t>
            </a:fld>
            <a:endParaRPr lang="en-US">
              <a:solidFill>
                <a:srgbClr val="FFFFFF">
                  <a:lumMod val="75000"/>
                </a:srgbClr>
              </a:solidFill>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ontent Placeholder 8"/>
          <p:cNvSpPr>
            <a:spLocks noGrp="1"/>
          </p:cNvSpPr>
          <p:nvPr>
            <p:ph sz="quarter" idx="16"/>
          </p:nvPr>
        </p:nvSpPr>
        <p:spPr>
          <a:xfrm>
            <a:off x="4665896" y="1819656"/>
            <a:ext cx="4133274" cy="4410816"/>
          </a:xfrm>
        </p:spPr>
        <p:txBody>
          <a:bodyPr/>
          <a:lstStyle>
            <a:lvl1pPr marL="285750" indent="-285750" algn="just">
              <a:lnSpc>
                <a:spcPct val="100000"/>
              </a:lnSpc>
              <a:spcBef>
                <a:spcPts val="0"/>
              </a:spcBef>
              <a:buFont typeface="Arial" panose="020B0604020202020204" pitchFamily="34" charset="0"/>
              <a:buChar char="•"/>
              <a:defRPr sz="1400"/>
            </a:lvl1pPr>
            <a:lvl2pPr marL="287338" indent="-285750" algn="just">
              <a:lnSpc>
                <a:spcPct val="100000"/>
              </a:lnSpc>
              <a:spcBef>
                <a:spcPts val="0"/>
              </a:spcBef>
              <a:buClr>
                <a:schemeClr val="tx1"/>
              </a:buClr>
              <a:buFont typeface="Arial" panose="020B0604020202020204" pitchFamily="34" charset="0"/>
              <a:buChar char="•"/>
              <a:defRPr/>
            </a:lvl2pPr>
            <a:lvl3pPr marL="576263" indent="-285750" algn="just">
              <a:lnSpc>
                <a:spcPct val="100000"/>
              </a:lnSpc>
              <a:spcBef>
                <a:spcPts val="0"/>
              </a:spcBef>
              <a:buClr>
                <a:schemeClr val="tx1"/>
              </a:buClr>
              <a:buFont typeface="Arial" panose="020B0604020202020204" pitchFamily="34" charset="0"/>
              <a:buChar char="-"/>
              <a:defRPr sz="1400"/>
            </a:lvl3pPr>
            <a:lvl4pPr marL="855663" indent="-285750">
              <a:buFont typeface="Arial" panose="020B0604020202020204" pitchFamily="34" charset="0"/>
              <a:buChar char="◦"/>
              <a:defRPr sz="1400" baseline="0"/>
            </a:lvl4pPr>
          </a:lstStyle>
          <a:p>
            <a:pPr lvl="0"/>
            <a:r>
              <a:rPr lang="en-US"/>
              <a:t>Click to edit Master text styles</a:t>
            </a:r>
          </a:p>
          <a:p>
            <a:pPr lvl="1"/>
            <a:r>
              <a:rPr lang="en-US"/>
              <a:t>Second level</a:t>
            </a:r>
          </a:p>
          <a:p>
            <a:pPr lvl="2"/>
            <a:r>
              <a:rPr lang="en-US"/>
              <a:t>Third level</a:t>
            </a:r>
          </a:p>
        </p:txBody>
      </p:sp>
      <p:sp>
        <p:nvSpPr>
          <p:cNvPr id="15" name="Content Placeholder 8"/>
          <p:cNvSpPr>
            <a:spLocks noGrp="1"/>
          </p:cNvSpPr>
          <p:nvPr>
            <p:ph sz="quarter" idx="17"/>
          </p:nvPr>
        </p:nvSpPr>
        <p:spPr>
          <a:xfrm>
            <a:off x="356933" y="1816537"/>
            <a:ext cx="4133274" cy="4410816"/>
          </a:xfrm>
        </p:spPr>
        <p:txBody>
          <a:bodyPr/>
          <a:lstStyle>
            <a:lvl1pPr marL="285750" indent="-285750" algn="just">
              <a:lnSpc>
                <a:spcPct val="100000"/>
              </a:lnSpc>
              <a:spcBef>
                <a:spcPts val="0"/>
              </a:spcBef>
              <a:buFont typeface="Arial" panose="020B0604020202020204" pitchFamily="34" charset="0"/>
              <a:buChar char="•"/>
              <a:defRPr sz="1400"/>
            </a:lvl1pPr>
            <a:lvl2pPr marL="287338" indent="-285750" algn="just">
              <a:lnSpc>
                <a:spcPct val="100000"/>
              </a:lnSpc>
              <a:spcBef>
                <a:spcPts val="0"/>
              </a:spcBef>
              <a:buClr>
                <a:schemeClr val="tx1"/>
              </a:buClr>
              <a:buFont typeface="Arial" panose="020B0604020202020204" pitchFamily="34" charset="0"/>
              <a:buChar char="•"/>
              <a:defRPr/>
            </a:lvl2pPr>
            <a:lvl3pPr marL="576263" indent="-285750" algn="just">
              <a:lnSpc>
                <a:spcPct val="100000"/>
              </a:lnSpc>
              <a:spcBef>
                <a:spcPts val="0"/>
              </a:spcBef>
              <a:buClr>
                <a:schemeClr val="tx1"/>
              </a:buClr>
              <a:buFont typeface="Arial" panose="020B0604020202020204" pitchFamily="34" charset="0"/>
              <a:buChar char="-"/>
              <a:defRPr sz="1400"/>
            </a:lvl3pPr>
            <a:lvl4pPr marL="855663" indent="-285750">
              <a:buFont typeface="Arial" panose="020B0604020202020204" pitchFamily="34" charset="0"/>
              <a:buChar char="◦"/>
              <a:defRPr sz="1400" baseline="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423231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mparison Slide_Horisontal">
    <p:bg>
      <p:bgPr>
        <a:solidFill>
          <a:schemeClr val="bg1"/>
        </a:solidFill>
        <a:effectLst/>
      </p:bgPr>
    </p:bg>
    <p:spTree>
      <p:nvGrpSpPr>
        <p:cNvPr id="1" name=""/>
        <p:cNvGrpSpPr/>
        <p:nvPr/>
      </p:nvGrpSpPr>
      <p:grpSpPr>
        <a:xfrm>
          <a:off x="0" y="0"/>
          <a:ext cx="0" cy="0"/>
          <a:chOff x="0" y="0"/>
          <a:chExt cx="0" cy="0"/>
        </a:xfrm>
      </p:grpSpPr>
      <p:sp>
        <p:nvSpPr>
          <p:cNvPr id="4" name="Rectangle 9"/>
          <p:cNvSpPr>
            <a:spLocks noChangeArrowheads="1"/>
          </p:cNvSpPr>
          <p:nvPr/>
        </p:nvSpPr>
        <p:spPr bwMode="auto">
          <a:xfrm>
            <a:off x="0" y="1100138"/>
            <a:ext cx="9144000" cy="176212"/>
          </a:xfrm>
          <a:prstGeom prst="rect">
            <a:avLst/>
          </a:prstGeom>
          <a:solidFill>
            <a:srgbClr val="00ADE4"/>
          </a:solidFill>
          <a:ln>
            <a:noFill/>
          </a:ln>
        </p:spPr>
        <p:txBody>
          <a:bodyPr/>
          <a:lstStyle/>
          <a:p>
            <a:pPr marL="115888" indent="-115888">
              <a:spcBef>
                <a:spcPct val="50000"/>
              </a:spcBef>
              <a:buFontTx/>
              <a:buChar char="•"/>
            </a:pPr>
            <a:endParaRPr lang="en-US" sz="1300" b="0">
              <a:solidFill>
                <a:srgbClr val="002345"/>
              </a:solidFill>
              <a:latin typeface="Arial"/>
            </a:endParaRPr>
          </a:p>
        </p:txBody>
      </p:sp>
      <p:sp>
        <p:nvSpPr>
          <p:cNvPr id="2" name="Title 1"/>
          <p:cNvSpPr>
            <a:spLocks noGrp="1"/>
          </p:cNvSpPr>
          <p:nvPr>
            <p:ph type="title"/>
          </p:nvPr>
        </p:nvSpPr>
        <p:spPr>
          <a:xfrm>
            <a:off x="356934" y="301626"/>
            <a:ext cx="8462029" cy="756707"/>
          </a:xfrm>
        </p:spPr>
        <p:txBody>
          <a:bodyPr anchor="b"/>
          <a:lstStyle>
            <a:lvl1pPr>
              <a:defRPr sz="2200" b="0" i="0">
                <a:solidFill>
                  <a:schemeClr val="tx1"/>
                </a:solidFill>
                <a:latin typeface="+mn-lt"/>
              </a:defRPr>
            </a:lvl1pPr>
          </a:lstStyle>
          <a:p>
            <a:r>
              <a:rPr lang="en-US"/>
              <a:t>Click to edit Master title style</a:t>
            </a:r>
            <a:endParaRPr lang="en-US" dirty="0"/>
          </a:p>
        </p:txBody>
      </p:sp>
      <p:sp>
        <p:nvSpPr>
          <p:cNvPr id="5" name="Slide Number Placeholder 3"/>
          <p:cNvSpPr>
            <a:spLocks noGrp="1"/>
          </p:cNvSpPr>
          <p:nvPr>
            <p:ph type="sldNum" sz="quarter" idx="14"/>
          </p:nvPr>
        </p:nvSpPr>
        <p:spPr>
          <a:xfrm>
            <a:off x="357188" y="6350000"/>
            <a:ext cx="552450" cy="358775"/>
          </a:xfrm>
          <a:prstGeom prst="rect">
            <a:avLst/>
          </a:prstGeom>
        </p:spPr>
        <p:txBody>
          <a:bodyPr/>
          <a:lstStyle>
            <a:lvl1pPr>
              <a:defRPr>
                <a:solidFill>
                  <a:schemeClr val="bg1">
                    <a:lumMod val="75000"/>
                  </a:schemeClr>
                </a:solidFill>
                <a:latin typeface="+mn-lt"/>
              </a:defRPr>
            </a:lvl1pPr>
          </a:lstStyle>
          <a:p>
            <a:fld id="{BC760B9F-94B6-48F9-9CAF-FD4E51F2A4B3}" type="slidenum">
              <a:rPr lang="en-US" smtClean="0">
                <a:solidFill>
                  <a:srgbClr val="FFFFFF">
                    <a:lumMod val="75000"/>
                  </a:srgbClr>
                </a:solidFill>
              </a:rPr>
              <a:pPr/>
              <a:t>‹#›</a:t>
            </a:fld>
            <a:endParaRPr lang="en-US">
              <a:solidFill>
                <a:srgbClr val="FFFFFF">
                  <a:lumMod val="75000"/>
                </a:srgbClr>
              </a:solidFill>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8"/>
          <p:cNvSpPr>
            <a:spLocks noGrp="1"/>
          </p:cNvSpPr>
          <p:nvPr>
            <p:ph sz="quarter" idx="18"/>
          </p:nvPr>
        </p:nvSpPr>
        <p:spPr>
          <a:xfrm>
            <a:off x="347663" y="3949487"/>
            <a:ext cx="8478837" cy="2299757"/>
          </a:xfrm>
        </p:spPr>
        <p:txBody>
          <a:bodyPr/>
          <a:lstStyle>
            <a:lvl1pPr marL="285750" indent="-285750" algn="just">
              <a:lnSpc>
                <a:spcPct val="100000"/>
              </a:lnSpc>
              <a:spcBef>
                <a:spcPts val="0"/>
              </a:spcBef>
              <a:buFont typeface="Arial" panose="020B0604020202020204" pitchFamily="34" charset="0"/>
              <a:buChar char="•"/>
              <a:defRPr/>
            </a:lvl1pPr>
            <a:lvl2pPr marL="287338" indent="-285750" algn="just">
              <a:lnSpc>
                <a:spcPct val="100000"/>
              </a:lnSpc>
              <a:spcBef>
                <a:spcPts val="0"/>
              </a:spcBef>
              <a:buClr>
                <a:schemeClr val="tx1"/>
              </a:buClr>
              <a:buFont typeface="Arial" panose="020B0604020202020204" pitchFamily="34" charset="0"/>
              <a:buChar char="•"/>
              <a:defRPr/>
            </a:lvl2pPr>
            <a:lvl3pPr marL="576263" indent="-285750" algn="just">
              <a:lnSpc>
                <a:spcPct val="100000"/>
              </a:lnSpc>
              <a:spcBef>
                <a:spcPts val="0"/>
              </a:spcBef>
              <a:buClr>
                <a:schemeClr val="tx1"/>
              </a:buClr>
              <a:buFont typeface="Arial" panose="020B0604020202020204" pitchFamily="34" charset="0"/>
              <a:buChar char="-"/>
              <a:defRPr sz="1400"/>
            </a:lvl3pPr>
            <a:lvl4pPr marL="855663" indent="-285750">
              <a:buFont typeface="Arial" panose="020B0604020202020204" pitchFamily="34" charset="0"/>
              <a:buChar char="◦"/>
              <a:defRPr sz="1400" baseline="0"/>
            </a:lvl4pPr>
          </a:lstStyle>
          <a:p>
            <a:pPr lvl="0"/>
            <a:r>
              <a:rPr lang="en-US"/>
              <a:t>Click to edit Master text styles</a:t>
            </a:r>
          </a:p>
          <a:p>
            <a:pPr lvl="1"/>
            <a:r>
              <a:rPr lang="en-US"/>
              <a:t>Second level</a:t>
            </a:r>
          </a:p>
          <a:p>
            <a:pPr lvl="2"/>
            <a:r>
              <a:rPr lang="en-US"/>
              <a:t>Third level</a:t>
            </a:r>
          </a:p>
        </p:txBody>
      </p:sp>
      <p:sp>
        <p:nvSpPr>
          <p:cNvPr id="11" name="Content Placeholder 8"/>
          <p:cNvSpPr>
            <a:spLocks noGrp="1"/>
          </p:cNvSpPr>
          <p:nvPr>
            <p:ph sz="quarter" idx="19"/>
          </p:nvPr>
        </p:nvSpPr>
        <p:spPr>
          <a:xfrm>
            <a:off x="356934" y="1463040"/>
            <a:ext cx="8478837" cy="2299757"/>
          </a:xfrm>
        </p:spPr>
        <p:txBody>
          <a:bodyPr/>
          <a:lstStyle>
            <a:lvl1pPr marL="285750" indent="-285750" algn="just">
              <a:lnSpc>
                <a:spcPct val="100000"/>
              </a:lnSpc>
              <a:spcBef>
                <a:spcPts val="0"/>
              </a:spcBef>
              <a:buFont typeface="Arial" panose="020B0604020202020204" pitchFamily="34" charset="0"/>
              <a:buChar char="•"/>
              <a:defRPr/>
            </a:lvl1pPr>
            <a:lvl2pPr marL="287338" indent="-285750" algn="just">
              <a:lnSpc>
                <a:spcPct val="100000"/>
              </a:lnSpc>
              <a:spcBef>
                <a:spcPts val="0"/>
              </a:spcBef>
              <a:buClr>
                <a:schemeClr val="tx1"/>
              </a:buClr>
              <a:buFont typeface="Arial" panose="020B0604020202020204" pitchFamily="34" charset="0"/>
              <a:buChar char="•"/>
              <a:defRPr/>
            </a:lvl2pPr>
            <a:lvl3pPr marL="576263" indent="-285750" algn="just">
              <a:lnSpc>
                <a:spcPct val="100000"/>
              </a:lnSpc>
              <a:spcBef>
                <a:spcPts val="0"/>
              </a:spcBef>
              <a:buClr>
                <a:schemeClr val="tx1"/>
              </a:buClr>
              <a:buFont typeface="Arial" panose="020B0604020202020204" pitchFamily="34" charset="0"/>
              <a:buChar char="-"/>
              <a:defRPr sz="1400"/>
            </a:lvl3pPr>
            <a:lvl4pPr marL="855663" indent="-285750">
              <a:buFont typeface="Arial" panose="020B0604020202020204" pitchFamily="34" charset="0"/>
              <a:buChar char="◦"/>
              <a:defRPr sz="1400" baseline="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1306577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hank You/End Slide">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clrChange>
              <a:clrFrom>
                <a:srgbClr val="E7F9FF"/>
              </a:clrFrom>
              <a:clrTo>
                <a:srgbClr val="E7F9FF">
                  <a:alpha val="0"/>
                </a:srgbClr>
              </a:clrTo>
            </a:clrChange>
          </a:blip>
          <a:srcRect b="10216"/>
          <a:stretch/>
        </p:blipFill>
        <p:spPr>
          <a:xfrm>
            <a:off x="0" y="2479751"/>
            <a:ext cx="4595813" cy="2778050"/>
          </a:xfrm>
          <a:prstGeom prst="rect">
            <a:avLst/>
          </a:prstGeom>
        </p:spPr>
      </p:pic>
      <p:sp>
        <p:nvSpPr>
          <p:cNvPr id="6" name="Rectangle 5"/>
          <p:cNvSpPr>
            <a:spLocks noChangeArrowheads="1"/>
          </p:cNvSpPr>
          <p:nvPr userDrawn="1"/>
        </p:nvSpPr>
        <p:spPr bwMode="auto">
          <a:xfrm>
            <a:off x="0" y="5435600"/>
            <a:ext cx="9144000" cy="1422400"/>
          </a:xfrm>
          <a:prstGeom prst="rect">
            <a:avLst/>
          </a:prstGeom>
          <a:solidFill>
            <a:srgbClr val="00ADE4"/>
          </a:solidFill>
          <a:ln>
            <a:noFill/>
          </a:ln>
        </p:spPr>
        <p:txBody>
          <a:bodyPr/>
          <a:lstStyle/>
          <a:p>
            <a:pPr marL="115888" indent="-115888">
              <a:spcBef>
                <a:spcPct val="50000"/>
              </a:spcBef>
              <a:buFontTx/>
              <a:buChar char="•"/>
            </a:pPr>
            <a:endParaRPr lang="en-US" sz="1300" b="0">
              <a:solidFill>
                <a:srgbClr val="FFFFFF"/>
              </a:solidFill>
              <a:latin typeface="Arial"/>
            </a:endParaRPr>
          </a:p>
        </p:txBody>
      </p:sp>
      <p:sp>
        <p:nvSpPr>
          <p:cNvPr id="7" name="Rectangle 6"/>
          <p:cNvSpPr>
            <a:spLocks noChangeArrowheads="1"/>
          </p:cNvSpPr>
          <p:nvPr/>
        </p:nvSpPr>
        <p:spPr bwMode="auto">
          <a:xfrm>
            <a:off x="-1" y="5259387"/>
            <a:ext cx="9144000" cy="176213"/>
          </a:xfrm>
          <a:prstGeom prst="rect">
            <a:avLst/>
          </a:prstGeom>
          <a:solidFill>
            <a:schemeClr val="accent2"/>
          </a:solidFill>
          <a:ln>
            <a:noFill/>
          </a:ln>
        </p:spPr>
        <p:txBody>
          <a:bodyPr/>
          <a:lstStyle/>
          <a:p>
            <a:pPr marL="115888" indent="-115888">
              <a:spcBef>
                <a:spcPct val="50000"/>
              </a:spcBef>
              <a:buFontTx/>
              <a:buChar char="•"/>
            </a:pPr>
            <a:endParaRPr lang="en-US" sz="1300" b="0">
              <a:solidFill>
                <a:srgbClr val="FFFFFF"/>
              </a:solidFill>
              <a:latin typeface="Arial"/>
            </a:endParaRPr>
          </a:p>
        </p:txBody>
      </p:sp>
      <p:grpSp>
        <p:nvGrpSpPr>
          <p:cNvPr id="8" name="Group 7"/>
          <p:cNvGrpSpPr>
            <a:grpSpLocks/>
          </p:cNvGrpSpPr>
          <p:nvPr/>
        </p:nvGrpSpPr>
        <p:grpSpPr bwMode="auto">
          <a:xfrm>
            <a:off x="250824" y="5698737"/>
            <a:ext cx="4321175" cy="876300"/>
            <a:chOff x="264890" y="4539871"/>
            <a:chExt cx="4321263" cy="876905"/>
          </a:xfrm>
          <a:effectLst>
            <a:outerShdw blurRad="50800" dist="38100" dir="2700000" algn="tl" rotWithShape="0">
              <a:schemeClr val="tx1"/>
            </a:outerShdw>
          </a:effectLst>
        </p:grpSpPr>
        <p:pic>
          <p:nvPicPr>
            <p:cNvPr id="9" name="Picture 8" descr="reverse.png"/>
            <p:cNvPicPr>
              <a:picLocks noChangeAspect="1"/>
            </p:cNvPicPr>
            <p:nvPr/>
          </p:nvPicPr>
          <p:blipFill>
            <a:blip r:embed="rId3">
              <a:extLst>
                <a:ext uri="{28A0092B-C50C-407E-A947-70E740481C1C}">
                  <a14:useLocalDpi xmlns:a14="http://schemas.microsoft.com/office/drawing/2010/main" val="0"/>
                </a:ext>
              </a:extLst>
            </a:blip>
            <a:srcRect l="22154" t="27124" b="28558"/>
            <a:stretch>
              <a:fillRect/>
            </a:stretch>
          </p:blipFill>
          <p:spPr bwMode="auto">
            <a:xfrm>
              <a:off x="1200795" y="4789714"/>
              <a:ext cx="3385358"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NEW-WHITE-GRADIENT-GLOBES.png"/>
            <p:cNvPicPr>
              <a:picLocks noChangeAspect="1"/>
            </p:cNvPicPr>
            <p:nvPr/>
          </p:nvPicPr>
          <p:blipFill>
            <a:blip r:embed="rId4">
              <a:extLst>
                <a:ext uri="{28A0092B-C50C-407E-A947-70E740481C1C}">
                  <a14:useLocalDpi xmlns:a14="http://schemas.microsoft.com/office/drawing/2010/main" val="0"/>
                </a:ext>
              </a:extLst>
            </a:blip>
            <a:srcRect b="4430"/>
            <a:stretch>
              <a:fillRect/>
            </a:stretch>
          </p:blipFill>
          <p:spPr bwMode="auto">
            <a:xfrm>
              <a:off x="264890" y="4539871"/>
              <a:ext cx="935905" cy="87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Title 329"/>
          <p:cNvSpPr>
            <a:spLocks noGrp="1"/>
          </p:cNvSpPr>
          <p:nvPr>
            <p:ph type="title"/>
          </p:nvPr>
        </p:nvSpPr>
        <p:spPr>
          <a:xfrm>
            <a:off x="910257" y="779825"/>
            <a:ext cx="7323485" cy="387684"/>
          </a:xfrm>
        </p:spPr>
        <p:txBody>
          <a:bodyPr>
            <a:noAutofit/>
          </a:bodyPr>
          <a:lstStyle>
            <a:lvl1pPr algn="ctr">
              <a:defRPr sz="3200" b="1" cap="none" baseline="0">
                <a:solidFill>
                  <a:schemeClr val="tx1"/>
                </a:solidFill>
                <a:latin typeface="+mn-lt"/>
              </a:defRPr>
            </a:lvl1pPr>
          </a:lstStyle>
          <a:p>
            <a:r>
              <a:rPr lang="en-US"/>
              <a:t>Click to edit Master title style</a:t>
            </a:r>
            <a:endParaRPr lang="en-US" dirty="0"/>
          </a:p>
        </p:txBody>
      </p:sp>
      <p:sp>
        <p:nvSpPr>
          <p:cNvPr id="15" name="Title 329"/>
          <p:cNvSpPr txBox="1">
            <a:spLocks/>
          </p:cNvSpPr>
          <p:nvPr userDrawn="1"/>
        </p:nvSpPr>
        <p:spPr bwMode="auto">
          <a:xfrm>
            <a:off x="5720198" y="5905377"/>
            <a:ext cx="2636402" cy="482846"/>
          </a:xfrm>
          <a:prstGeom prst="rect">
            <a:avLst/>
          </a:prstGeom>
          <a:noFill/>
          <a:ln w="9525">
            <a:noFill/>
            <a:miter lim="800000"/>
            <a:headEnd/>
            <a:tailEnd/>
          </a:ln>
          <a:effectLst>
            <a:outerShdw blurRad="50800" dist="38100" dir="2700000" algn="ctr" rotWithShape="0">
              <a:schemeClr val="tx1"/>
            </a:outerShdw>
          </a:effectLst>
        </p:spPr>
        <p:txBody>
          <a:bodyPr vert="horz" wrap="square" lIns="0" tIns="0" rIns="0" bIns="0" numCol="1" anchor="b" anchorCtr="0" compatLnSpc="1">
            <a:prstTxWarp prst="textNoShape">
              <a:avLst/>
            </a:prstTxWarp>
            <a:noAutofit/>
          </a:bodyPr>
          <a:lstStyle>
            <a:lvl1pPr algn="l" rtl="0" fontAlgn="base">
              <a:lnSpc>
                <a:spcPct val="100000"/>
              </a:lnSpc>
              <a:spcBef>
                <a:spcPts val="0"/>
              </a:spcBef>
              <a:spcAft>
                <a:spcPct val="0"/>
              </a:spcAft>
              <a:defRPr sz="3600" b="1" cap="none" baseline="0">
                <a:solidFill>
                  <a:schemeClr val="bg1"/>
                </a:solidFill>
                <a:latin typeface="+mn-lt"/>
                <a:ea typeface="MS PGothic" pitchFamily="34" charset="-128"/>
                <a:cs typeface="Andes" panose="02000000000000000000" pitchFamily="50" charset="0"/>
              </a:defRPr>
            </a:lvl1pPr>
            <a:lvl2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2pPr>
            <a:lvl3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3pPr>
            <a:lvl4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4pPr>
            <a:lvl5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5pPr>
            <a:lvl6pPr marL="457200" algn="ctr" rtl="0" eaLnBrk="1" fontAlgn="base" hangingPunct="1">
              <a:spcBef>
                <a:spcPct val="0"/>
              </a:spcBef>
              <a:spcAft>
                <a:spcPct val="0"/>
              </a:spcAft>
              <a:defRPr sz="2600" b="1">
                <a:solidFill>
                  <a:srgbClr val="014C6D"/>
                </a:solidFill>
                <a:latin typeface="Trebuchet MS" pitchFamily="34" charset="0"/>
              </a:defRPr>
            </a:lvl6pPr>
            <a:lvl7pPr marL="914400" algn="ctr" rtl="0" eaLnBrk="1" fontAlgn="base" hangingPunct="1">
              <a:spcBef>
                <a:spcPct val="0"/>
              </a:spcBef>
              <a:spcAft>
                <a:spcPct val="0"/>
              </a:spcAft>
              <a:defRPr sz="2600" b="1">
                <a:solidFill>
                  <a:srgbClr val="014C6D"/>
                </a:solidFill>
                <a:latin typeface="Trebuchet MS" pitchFamily="34" charset="0"/>
              </a:defRPr>
            </a:lvl7pPr>
            <a:lvl8pPr marL="1371600" algn="ctr" rtl="0" eaLnBrk="1" fontAlgn="base" hangingPunct="1">
              <a:spcBef>
                <a:spcPct val="0"/>
              </a:spcBef>
              <a:spcAft>
                <a:spcPct val="0"/>
              </a:spcAft>
              <a:defRPr sz="2600" b="1">
                <a:solidFill>
                  <a:srgbClr val="014C6D"/>
                </a:solidFill>
                <a:latin typeface="Trebuchet MS" pitchFamily="34" charset="0"/>
              </a:defRPr>
            </a:lvl8pPr>
            <a:lvl9pPr marL="1828800" algn="ctr" rtl="0" eaLnBrk="1" fontAlgn="base" hangingPunct="1">
              <a:spcBef>
                <a:spcPct val="0"/>
              </a:spcBef>
              <a:spcAft>
                <a:spcPct val="0"/>
              </a:spcAft>
              <a:defRPr sz="2600" b="1">
                <a:solidFill>
                  <a:srgbClr val="014C6D"/>
                </a:solidFill>
                <a:latin typeface="Trebuchet MS" pitchFamily="34" charset="0"/>
              </a:defRPr>
            </a:lvl9pPr>
          </a:lstStyle>
          <a:p>
            <a:pPr algn="ctr"/>
            <a:r>
              <a:rPr lang="en-US" sz="2600" kern="0" dirty="0">
                <a:solidFill>
                  <a:srgbClr val="FFFFFF"/>
                </a:solidFill>
              </a:rPr>
              <a:t>Doing Business</a:t>
            </a:r>
          </a:p>
        </p:txBody>
      </p:sp>
    </p:spTree>
    <p:extLst>
      <p:ext uri="{BB962C8B-B14F-4D97-AF65-F5344CB8AC3E}">
        <p14:creationId xmlns:p14="http://schemas.microsoft.com/office/powerpoint/2010/main" val="79665695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Comparsion Slide">
    <p:spTree>
      <p:nvGrpSpPr>
        <p:cNvPr id="1" name=""/>
        <p:cNvGrpSpPr/>
        <p:nvPr/>
      </p:nvGrpSpPr>
      <p:grpSpPr>
        <a:xfrm>
          <a:off x="0" y="0"/>
          <a:ext cx="0" cy="0"/>
          <a:chOff x="0" y="0"/>
          <a:chExt cx="0" cy="0"/>
        </a:xfrm>
      </p:grpSpPr>
      <p:sp>
        <p:nvSpPr>
          <p:cNvPr id="7" name="Content Placeholder 3"/>
          <p:cNvSpPr>
            <a:spLocks noGrp="1"/>
          </p:cNvSpPr>
          <p:nvPr>
            <p:ph sz="half" idx="13" hasCustomPrompt="1"/>
          </p:nvPr>
        </p:nvSpPr>
        <p:spPr>
          <a:xfrm>
            <a:off x="356935" y="1463042"/>
            <a:ext cx="4133273" cy="264331"/>
          </a:xfrm>
        </p:spPr>
        <p:txBody>
          <a:bodyPr lIns="0" rIns="0" anchor="ctr">
            <a:normAutofit/>
          </a:bodyPr>
          <a:lstStyle>
            <a:lvl1pPr algn="ctr">
              <a:defRPr sz="1350" cap="none">
                <a:solidFill>
                  <a:srgbClr val="002345"/>
                </a:solidFill>
                <a:latin typeface="+mn-lt"/>
              </a:defRPr>
            </a:lvl1pPr>
            <a:lvl2pPr>
              <a:defRPr sz="1200">
                <a:solidFill>
                  <a:srgbClr val="595959"/>
                </a:solidFill>
              </a:defRPr>
            </a:lvl2pPr>
            <a:lvl3pPr>
              <a:defRPr sz="1200">
                <a:solidFill>
                  <a:srgbClr val="595959"/>
                </a:solidFill>
              </a:defRPr>
            </a:lvl3pPr>
            <a:lvl4pPr>
              <a:defRPr sz="1200">
                <a:solidFill>
                  <a:srgbClr val="595959"/>
                </a:solidFill>
              </a:defRPr>
            </a:lvl4pPr>
            <a:lvl5pPr>
              <a:defRPr sz="1200">
                <a:solidFill>
                  <a:srgbClr val="595959"/>
                </a:solidFill>
              </a:defRPr>
            </a:lvl5pPr>
            <a:lvl6pPr>
              <a:defRPr sz="1350"/>
            </a:lvl6pPr>
            <a:lvl7pPr>
              <a:defRPr sz="1350"/>
            </a:lvl7pPr>
            <a:lvl8pPr>
              <a:defRPr sz="1350"/>
            </a:lvl8pPr>
            <a:lvl9pPr>
              <a:defRPr sz="1350"/>
            </a:lvl9pPr>
          </a:lstStyle>
          <a:p>
            <a:pPr lvl="0"/>
            <a:r>
              <a:rPr lang="en-US" dirty="0"/>
              <a:t>Click to add subtitle</a:t>
            </a:r>
          </a:p>
        </p:txBody>
      </p:sp>
      <p:sp>
        <p:nvSpPr>
          <p:cNvPr id="8" name="Content Placeholder 3"/>
          <p:cNvSpPr>
            <a:spLocks noGrp="1"/>
          </p:cNvSpPr>
          <p:nvPr>
            <p:ph sz="half" idx="14" hasCustomPrompt="1"/>
          </p:nvPr>
        </p:nvSpPr>
        <p:spPr>
          <a:xfrm>
            <a:off x="4663440" y="1463042"/>
            <a:ext cx="4133088" cy="264331"/>
          </a:xfrm>
        </p:spPr>
        <p:txBody>
          <a:bodyPr lIns="0" rIns="0" anchor="ctr">
            <a:normAutofit/>
          </a:bodyPr>
          <a:lstStyle>
            <a:lvl1pPr algn="ctr">
              <a:defRPr sz="1350" cap="none">
                <a:solidFill>
                  <a:srgbClr val="002345"/>
                </a:solidFill>
                <a:latin typeface="+mn-lt"/>
              </a:defRPr>
            </a:lvl1pPr>
            <a:lvl2pPr>
              <a:defRPr sz="1200">
                <a:solidFill>
                  <a:srgbClr val="595959"/>
                </a:solidFill>
              </a:defRPr>
            </a:lvl2pPr>
            <a:lvl3pPr>
              <a:defRPr sz="1200">
                <a:solidFill>
                  <a:srgbClr val="595959"/>
                </a:solidFill>
              </a:defRPr>
            </a:lvl3pPr>
            <a:lvl4pPr>
              <a:defRPr sz="1200">
                <a:solidFill>
                  <a:srgbClr val="595959"/>
                </a:solidFill>
              </a:defRPr>
            </a:lvl4pPr>
            <a:lvl5pPr>
              <a:defRPr sz="1200">
                <a:solidFill>
                  <a:srgbClr val="595959"/>
                </a:solidFill>
              </a:defRPr>
            </a:lvl5pPr>
            <a:lvl6pPr>
              <a:defRPr sz="1350"/>
            </a:lvl6pPr>
            <a:lvl7pPr>
              <a:defRPr sz="1350"/>
            </a:lvl7pPr>
            <a:lvl8pPr>
              <a:defRPr sz="1350"/>
            </a:lvl8pPr>
            <a:lvl9pPr>
              <a:defRPr sz="1350"/>
            </a:lvl9pPr>
          </a:lstStyle>
          <a:p>
            <a:pPr lvl="0"/>
            <a:r>
              <a:rPr lang="en-US" dirty="0"/>
              <a:t>Click to add subtitle</a:t>
            </a:r>
          </a:p>
        </p:txBody>
      </p:sp>
      <p:sp>
        <p:nvSpPr>
          <p:cNvPr id="10" name="Rectangle 9"/>
          <p:cNvSpPr>
            <a:spLocks noChangeArrowheads="1"/>
          </p:cNvSpPr>
          <p:nvPr userDrawn="1"/>
        </p:nvSpPr>
        <p:spPr bwMode="auto">
          <a:xfrm>
            <a:off x="0" y="1100138"/>
            <a:ext cx="9144000" cy="176212"/>
          </a:xfrm>
          <a:prstGeom prst="rect">
            <a:avLst/>
          </a:prstGeom>
          <a:solidFill>
            <a:srgbClr val="00ADE4"/>
          </a:solidFill>
          <a:ln>
            <a:noFill/>
          </a:ln>
        </p:spPr>
        <p:txBody>
          <a:bodyPr/>
          <a:lstStyle/>
          <a:p>
            <a:pPr marL="86916" indent="-86916">
              <a:spcBef>
                <a:spcPct val="50000"/>
              </a:spcBef>
              <a:buFontTx/>
              <a:buChar char="•"/>
            </a:pPr>
            <a:endParaRPr lang="en-US" sz="975" b="0">
              <a:solidFill>
                <a:srgbClr val="002345"/>
              </a:solidFill>
              <a:latin typeface="Arial"/>
            </a:endParaRPr>
          </a:p>
        </p:txBody>
      </p:sp>
      <p:sp>
        <p:nvSpPr>
          <p:cNvPr id="11" name="Title 1"/>
          <p:cNvSpPr>
            <a:spLocks noGrp="1"/>
          </p:cNvSpPr>
          <p:nvPr>
            <p:ph type="title"/>
          </p:nvPr>
        </p:nvSpPr>
        <p:spPr>
          <a:xfrm>
            <a:off x="356935" y="301628"/>
            <a:ext cx="8462029" cy="756707"/>
          </a:xfrm>
        </p:spPr>
        <p:txBody>
          <a:bodyPr anchor="b"/>
          <a:lstStyle>
            <a:lvl1pPr>
              <a:defRPr sz="1650" b="0" i="0">
                <a:solidFill>
                  <a:schemeClr val="tx1"/>
                </a:solidFill>
                <a:latin typeface="+mn-lt"/>
              </a:defRPr>
            </a:lvl1pPr>
          </a:lstStyle>
          <a:p>
            <a:r>
              <a:rPr lang="en-US"/>
              <a:t>Click to edit Master title style</a:t>
            </a:r>
            <a:endParaRPr lang="en-US" dirty="0"/>
          </a:p>
        </p:txBody>
      </p:sp>
      <p:sp>
        <p:nvSpPr>
          <p:cNvPr id="12" name="Slide Number Placeholder 3"/>
          <p:cNvSpPr>
            <a:spLocks noGrp="1"/>
          </p:cNvSpPr>
          <p:nvPr>
            <p:ph type="sldNum" sz="quarter" idx="15"/>
          </p:nvPr>
        </p:nvSpPr>
        <p:spPr>
          <a:xfrm>
            <a:off x="357188" y="6350002"/>
            <a:ext cx="552450" cy="358775"/>
          </a:xfrm>
          <a:prstGeom prst="rect">
            <a:avLst/>
          </a:prstGeom>
        </p:spPr>
        <p:txBody>
          <a:bodyPr/>
          <a:lstStyle>
            <a:lvl1pPr>
              <a:defRPr>
                <a:solidFill>
                  <a:schemeClr val="bg1">
                    <a:lumMod val="75000"/>
                  </a:schemeClr>
                </a:solidFill>
                <a:latin typeface="+mn-lt"/>
              </a:defRPr>
            </a:lvl1pPr>
          </a:lstStyle>
          <a:p>
            <a:fld id="{BC760B9F-94B6-48F9-9CAF-FD4E51F2A4B3}" type="slidenum">
              <a:rPr lang="en-US" sz="1200" smtClean="0">
                <a:solidFill>
                  <a:srgbClr val="FFFFFF">
                    <a:lumMod val="75000"/>
                  </a:srgbClr>
                </a:solidFill>
              </a:rPr>
              <a:pPr/>
              <a:t>‹#›</a:t>
            </a:fld>
            <a:endParaRPr lang="en-US" sz="1200">
              <a:solidFill>
                <a:srgbClr val="FFFFFF">
                  <a:lumMod val="75000"/>
                </a:srgbClr>
              </a:solidFill>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ontent Placeholder 8"/>
          <p:cNvSpPr>
            <a:spLocks noGrp="1"/>
          </p:cNvSpPr>
          <p:nvPr>
            <p:ph sz="quarter" idx="16"/>
          </p:nvPr>
        </p:nvSpPr>
        <p:spPr>
          <a:xfrm>
            <a:off x="4665896" y="1819656"/>
            <a:ext cx="4133274" cy="4410816"/>
          </a:xfrm>
        </p:spPr>
        <p:txBody>
          <a:bodyPr/>
          <a:lstStyle>
            <a:lvl1pPr marL="214313" indent="-214313" algn="just">
              <a:lnSpc>
                <a:spcPct val="100000"/>
              </a:lnSpc>
              <a:spcBef>
                <a:spcPts val="0"/>
              </a:spcBef>
              <a:buFont typeface="Arial" panose="020B0604020202020204" pitchFamily="34" charset="0"/>
              <a:buChar char="•"/>
              <a:defRPr/>
            </a:lvl1pPr>
            <a:lvl2pPr marL="215504" indent="-214313" algn="just">
              <a:lnSpc>
                <a:spcPct val="100000"/>
              </a:lnSpc>
              <a:spcBef>
                <a:spcPts val="0"/>
              </a:spcBef>
              <a:buClr>
                <a:schemeClr val="tx1"/>
              </a:buClr>
              <a:buFont typeface="Arial" panose="020B0604020202020204" pitchFamily="34" charset="0"/>
              <a:buChar char="•"/>
              <a:defRPr/>
            </a:lvl2pPr>
            <a:lvl3pPr marL="432197" indent="-214313" algn="just">
              <a:lnSpc>
                <a:spcPct val="100000"/>
              </a:lnSpc>
              <a:spcBef>
                <a:spcPts val="0"/>
              </a:spcBef>
              <a:buClr>
                <a:schemeClr val="tx1"/>
              </a:buClr>
              <a:buFont typeface="Arial" panose="020B0604020202020204" pitchFamily="34" charset="0"/>
              <a:buChar char="-"/>
              <a:defRPr/>
            </a:lvl3pPr>
            <a:lvl4pPr marL="641747" indent="-214313">
              <a:buFont typeface="Arial" panose="020B0604020202020204" pitchFamily="34" charset="0"/>
              <a:buChar char="◦"/>
              <a:defRPr baseline="0"/>
            </a:lvl4pPr>
          </a:lstStyle>
          <a:p>
            <a:pPr lvl="0"/>
            <a:r>
              <a:rPr lang="en-US"/>
              <a:t>Click to edit Master text styles</a:t>
            </a:r>
          </a:p>
          <a:p>
            <a:pPr lvl="1"/>
            <a:r>
              <a:rPr lang="en-US"/>
              <a:t>Second level</a:t>
            </a:r>
          </a:p>
          <a:p>
            <a:pPr lvl="2"/>
            <a:r>
              <a:rPr lang="en-US"/>
              <a:t>Third level</a:t>
            </a:r>
          </a:p>
        </p:txBody>
      </p:sp>
      <p:sp>
        <p:nvSpPr>
          <p:cNvPr id="15" name="Content Placeholder 8"/>
          <p:cNvSpPr>
            <a:spLocks noGrp="1"/>
          </p:cNvSpPr>
          <p:nvPr>
            <p:ph sz="quarter" idx="17"/>
          </p:nvPr>
        </p:nvSpPr>
        <p:spPr>
          <a:xfrm>
            <a:off x="356933" y="1816537"/>
            <a:ext cx="4133274" cy="4410816"/>
          </a:xfrm>
        </p:spPr>
        <p:txBody>
          <a:bodyPr/>
          <a:lstStyle>
            <a:lvl1pPr marL="214313" indent="-214313" algn="just">
              <a:lnSpc>
                <a:spcPct val="100000"/>
              </a:lnSpc>
              <a:spcBef>
                <a:spcPts val="0"/>
              </a:spcBef>
              <a:buFont typeface="Arial" panose="020B0604020202020204" pitchFamily="34" charset="0"/>
              <a:buChar char="•"/>
              <a:defRPr/>
            </a:lvl1pPr>
            <a:lvl2pPr marL="215504" indent="-214313" algn="just">
              <a:lnSpc>
                <a:spcPct val="100000"/>
              </a:lnSpc>
              <a:spcBef>
                <a:spcPts val="0"/>
              </a:spcBef>
              <a:buClr>
                <a:schemeClr val="tx1"/>
              </a:buClr>
              <a:buFont typeface="Arial" panose="020B0604020202020204" pitchFamily="34" charset="0"/>
              <a:buChar char="•"/>
              <a:defRPr/>
            </a:lvl2pPr>
            <a:lvl3pPr marL="432197" indent="-214313" algn="just">
              <a:lnSpc>
                <a:spcPct val="100000"/>
              </a:lnSpc>
              <a:spcBef>
                <a:spcPts val="0"/>
              </a:spcBef>
              <a:buClr>
                <a:schemeClr val="tx1"/>
              </a:buClr>
              <a:buFont typeface="Arial" panose="020B0604020202020204" pitchFamily="34" charset="0"/>
              <a:buChar char="-"/>
              <a:defRPr/>
            </a:lvl3pPr>
            <a:lvl4pPr marL="641747" indent="-214313">
              <a:buFont typeface="Arial" panose="020B0604020202020204" pitchFamily="34" charset="0"/>
              <a:buChar char="◦"/>
              <a:defRPr baseline="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3234084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4" name="Rectangle 10"/>
          <p:cNvSpPr>
            <a:spLocks noChangeArrowheads="1"/>
          </p:cNvSpPr>
          <p:nvPr/>
        </p:nvSpPr>
        <p:spPr bwMode="auto">
          <a:xfrm>
            <a:off x="0" y="1100138"/>
            <a:ext cx="9144000" cy="176212"/>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prstClr val="white"/>
              </a:solidFill>
            </a:endParaRPr>
          </a:p>
        </p:txBody>
      </p:sp>
      <p:sp>
        <p:nvSpPr>
          <p:cNvPr id="2" name="Title 1"/>
          <p:cNvSpPr>
            <a:spLocks noGrp="1"/>
          </p:cNvSpPr>
          <p:nvPr>
            <p:ph type="title"/>
          </p:nvPr>
        </p:nvSpPr>
        <p:spPr>
          <a:xfrm>
            <a:off x="356934" y="301626"/>
            <a:ext cx="8462029" cy="756707"/>
          </a:xfrm>
        </p:spPr>
        <p:txBody>
          <a:bodyPr/>
          <a:lstStyle>
            <a:lvl1pPr>
              <a:defRPr sz="2800" b="1" i="0">
                <a:solidFill>
                  <a:schemeClr val="tx1"/>
                </a:solidFill>
              </a:defRPr>
            </a:lvl1pPr>
          </a:lstStyle>
          <a:p>
            <a:r>
              <a:rPr lang="en-US" dirty="0"/>
              <a:t>Click to edit Master title style</a:t>
            </a:r>
          </a:p>
        </p:txBody>
      </p:sp>
      <p:sp>
        <p:nvSpPr>
          <p:cNvPr id="8" name="Content Placeholder 7"/>
          <p:cNvSpPr>
            <a:spLocks noGrp="1"/>
          </p:cNvSpPr>
          <p:nvPr>
            <p:ph sz="quarter" idx="16"/>
          </p:nvPr>
        </p:nvSpPr>
        <p:spPr>
          <a:xfrm>
            <a:off x="360363" y="1430338"/>
            <a:ext cx="8256587" cy="4497387"/>
          </a:xfrm>
        </p:spPr>
        <p:txBody>
          <a:bodyPr/>
          <a:lstStyle>
            <a:lvl1pPr marL="1376363" indent="-515938">
              <a:buClr>
                <a:schemeClr val="accent4"/>
              </a:buClr>
              <a:buFont typeface="+mj-lt"/>
              <a:buAutoNum type="arabicPeriod"/>
              <a:defRPr sz="2400"/>
            </a:lvl1pPr>
            <a:lvl2pPr marL="1709738" indent="-333375">
              <a:tabLst>
                <a:tab pos="1657350" algn="l"/>
              </a:tabLst>
              <a:defRPr sz="2400"/>
            </a:lvl2pPr>
            <a:lvl3pPr marL="2452688" indent="-279400">
              <a:buClr>
                <a:schemeClr val="accent2">
                  <a:lumMod val="50000"/>
                </a:schemeClr>
              </a:buClr>
              <a:buSzPct val="70000"/>
              <a:buFont typeface="Courier New" panose="02070309020205020404" pitchFamily="49" charset="0"/>
              <a:buChar char="o"/>
              <a:defRPr sz="2400">
                <a:solidFill>
                  <a:schemeClr val="accent2">
                    <a:lumMod val="75000"/>
                  </a:schemeClr>
                </a:solidFill>
              </a:defRPr>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32960494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182990" y="165810"/>
            <a:ext cx="8462029" cy="756707"/>
          </a:xfrm>
        </p:spPr>
        <p:txBody>
          <a:bodyPr/>
          <a:lstStyle>
            <a:lvl1pPr>
              <a:defRPr sz="2800" b="1" i="0">
                <a:solidFill>
                  <a:schemeClr val="bg2"/>
                </a:solidFill>
                <a:latin typeface="Andes" panose="02000000000000000000" pitchFamily="50" charset="0"/>
              </a:defRPr>
            </a:lvl1pPr>
          </a:lstStyle>
          <a:p>
            <a:r>
              <a:rPr lang="en-US" dirty="0"/>
              <a:t>Click to edit Master title style</a:t>
            </a:r>
          </a:p>
        </p:txBody>
      </p:sp>
      <p:sp>
        <p:nvSpPr>
          <p:cNvPr id="6" name="Slide Number Placeholder 7"/>
          <p:cNvSpPr>
            <a:spLocks noGrp="1"/>
          </p:cNvSpPr>
          <p:nvPr>
            <p:ph type="sldNum" sz="quarter" idx="15"/>
          </p:nvPr>
        </p:nvSpPr>
        <p:spPr/>
        <p:txBody>
          <a:bodyPr/>
          <a:lstStyle>
            <a:lvl1pPr>
              <a:defRPr smtClean="0"/>
            </a:lvl1pPr>
          </a:lstStyle>
          <a:p>
            <a:pPr>
              <a:defRPr/>
            </a:pPr>
            <a:fld id="{49B0CC3A-7E19-4530-860B-014D7A8FCADB}" type="slidenum">
              <a:rPr lang="en-US" altLang="en-US"/>
              <a:pPr>
                <a:defRPr/>
              </a:pPr>
              <a:t>‹#›</a:t>
            </a:fld>
            <a:endParaRPr lang="en-US" altLang="en-US" dirty="0"/>
          </a:p>
        </p:txBody>
      </p:sp>
      <p:sp>
        <p:nvSpPr>
          <p:cNvPr id="8" name="Content Placeholder 7"/>
          <p:cNvSpPr>
            <a:spLocks noGrp="1"/>
          </p:cNvSpPr>
          <p:nvPr>
            <p:ph sz="quarter" idx="16" hasCustomPrompt="1"/>
          </p:nvPr>
        </p:nvSpPr>
        <p:spPr>
          <a:xfrm>
            <a:off x="186419" y="1300482"/>
            <a:ext cx="8670244" cy="4918361"/>
          </a:xfrm>
        </p:spPr>
        <p:txBody>
          <a:bodyPr/>
          <a:lstStyle>
            <a:lvl1pPr marL="342900" indent="-342900">
              <a:lnSpc>
                <a:spcPct val="100000"/>
              </a:lnSpc>
              <a:spcBef>
                <a:spcPts val="1000"/>
              </a:spcBef>
              <a:spcAft>
                <a:spcPts val="600"/>
              </a:spcAft>
              <a:buClr>
                <a:schemeClr val="accent4"/>
              </a:buClr>
              <a:buFont typeface="Wingdings" panose="05000000000000000000" pitchFamily="2" charset="2"/>
              <a:buChar char="v"/>
              <a:defRPr sz="1800">
                <a:solidFill>
                  <a:schemeClr val="tx2"/>
                </a:solidFill>
                <a:latin typeface="Andes" panose="02000000000000000000" pitchFamily="50" charset="0"/>
              </a:defRPr>
            </a:lvl1pPr>
            <a:lvl2pPr marL="860425" indent="-236538">
              <a:buClr>
                <a:schemeClr val="accent4"/>
              </a:buClr>
              <a:buFont typeface="Wingdings" panose="05000000000000000000" pitchFamily="2" charset="2"/>
              <a:buChar char="Ø"/>
              <a:defRPr sz="1400">
                <a:solidFill>
                  <a:schemeClr val="tx2"/>
                </a:solidFill>
              </a:defRPr>
            </a:lvl2pPr>
            <a:lvl3pPr marL="1538288" indent="-342900">
              <a:buClr>
                <a:schemeClr val="accent4"/>
              </a:buClr>
              <a:buFont typeface="Wingdings" panose="05000000000000000000" pitchFamily="2" charset="2"/>
              <a:buChar char="§"/>
              <a:defRPr sz="1200">
                <a:solidFill>
                  <a:schemeClr val="tx2"/>
                </a:solidFill>
              </a:defRPr>
            </a:lvl3pPr>
            <a:lvl4pPr>
              <a:defRPr sz="2400"/>
            </a:lvl4pPr>
            <a:lvl5pPr>
              <a:defRPr sz="2400"/>
            </a:lvl5pPr>
          </a:lstStyle>
          <a:p>
            <a:pPr lvl="0"/>
            <a:r>
              <a:rPr lang="en-US" dirty="0"/>
              <a:t>xcvxcvvvvvvvvvvvvvvvvvvvvvvvvvvvvvvvvvvvvvvvvvvvvvvvvvvvvvvvvvvvvvvvvvvvvvvvvvvvvvvvvvvvvv</a:t>
            </a:r>
          </a:p>
          <a:p>
            <a:pPr lvl="1"/>
            <a:r>
              <a:rPr lang="en-US" dirty="0"/>
              <a:t>Second level</a:t>
            </a:r>
          </a:p>
          <a:p>
            <a:pPr lvl="2"/>
            <a:r>
              <a:rPr lang="en-US" dirty="0"/>
              <a:t>Third level</a:t>
            </a:r>
          </a:p>
        </p:txBody>
      </p:sp>
      <p:sp>
        <p:nvSpPr>
          <p:cNvPr id="7" name="Rectangle 10">
            <a:extLst>
              <a:ext uri="{FF2B5EF4-FFF2-40B4-BE49-F238E27FC236}">
                <a16:creationId xmlns:a16="http://schemas.microsoft.com/office/drawing/2014/main" id="{6B0ED23E-8D28-4405-9B84-C78E8CE0DF22}"/>
              </a:ext>
            </a:extLst>
          </p:cNvPr>
          <p:cNvSpPr>
            <a:spLocks noChangeArrowheads="1"/>
          </p:cNvSpPr>
          <p:nvPr userDrawn="1"/>
        </p:nvSpPr>
        <p:spPr bwMode="auto">
          <a:xfrm>
            <a:off x="0" y="968720"/>
            <a:ext cx="9144000" cy="94919"/>
          </a:xfrm>
          <a:prstGeom prst="rect">
            <a:avLst/>
          </a:prstGeom>
          <a:solidFill>
            <a:schemeClr val="bg2"/>
          </a:solidFill>
          <a:ln>
            <a:noFill/>
          </a:ln>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prstClr val="white"/>
              </a:solidFill>
            </a:endParaRPr>
          </a:p>
        </p:txBody>
      </p:sp>
      <p:pic>
        <p:nvPicPr>
          <p:cNvPr id="9" name="Picture 8">
            <a:extLst>
              <a:ext uri="{FF2B5EF4-FFF2-40B4-BE49-F238E27FC236}">
                <a16:creationId xmlns:a16="http://schemas.microsoft.com/office/drawing/2014/main" id="{29E76D56-74B6-4C1C-8DA5-E3F9ED5B3261}"/>
              </a:ext>
            </a:extLst>
          </p:cNvPr>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2990" y="6397714"/>
            <a:ext cx="1778487" cy="342878"/>
          </a:xfrm>
          <a:prstGeom prst="rect">
            <a:avLst/>
          </a:prstGeom>
          <a:noFill/>
        </p:spPr>
      </p:pic>
    </p:spTree>
    <p:extLst>
      <p:ext uri="{BB962C8B-B14F-4D97-AF65-F5344CB8AC3E}">
        <p14:creationId xmlns:p14="http://schemas.microsoft.com/office/powerpoint/2010/main" val="402954046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4"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5"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6"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7"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8" name="Freeform 1098"/>
          <p:cNvSpPr>
            <a:spLocks/>
          </p:cNvSpPr>
          <p:nvPr/>
        </p:nvSpPr>
        <p:spPr bwMode="auto">
          <a:xfrm>
            <a:off x="487363" y="617538"/>
            <a:ext cx="3175" cy="1587"/>
          </a:xfrm>
          <a:custGeom>
            <a:avLst/>
            <a:gdLst>
              <a:gd name="T0" fmla="*/ 0 w 2"/>
              <a:gd name="T1" fmla="*/ 0 h 1587"/>
              <a:gd name="T2" fmla="*/ 2147483646 w 2"/>
              <a:gd name="T3" fmla="*/ 0 h 1587"/>
              <a:gd name="T4" fmla="*/ 2147483646 w 2"/>
              <a:gd name="T5" fmla="*/ 0 h 1587"/>
              <a:gd name="T6" fmla="*/ 2147483646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147483646 w 2"/>
              <a:gd name="T35" fmla="*/ 0 h 1587"/>
              <a:gd name="T36" fmla="*/ 2147483646 w 2"/>
              <a:gd name="T37" fmla="*/ 0 h 1587"/>
              <a:gd name="T38" fmla="*/ 2147483646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9" name="Freeform 1115"/>
          <p:cNvSpPr>
            <a:spLocks/>
          </p:cNvSpPr>
          <p:nvPr/>
        </p:nvSpPr>
        <p:spPr bwMode="auto">
          <a:xfrm>
            <a:off x="458788" y="473075"/>
            <a:ext cx="3175" cy="3175"/>
          </a:xfrm>
          <a:custGeom>
            <a:avLst/>
            <a:gdLst>
              <a:gd name="T0" fmla="*/ 0 w 2"/>
              <a:gd name="T1" fmla="*/ 2147483646 h 2"/>
              <a:gd name="T2" fmla="*/ 0 w 2"/>
              <a:gd name="T3" fmla="*/ 2147483646 h 2"/>
              <a:gd name="T4" fmla="*/ 0 w 2"/>
              <a:gd name="T5" fmla="*/ 2147483646 h 2"/>
              <a:gd name="T6" fmla="*/ 0 w 2"/>
              <a:gd name="T7" fmla="*/ 2147483646 h 2"/>
              <a:gd name="T8" fmla="*/ 0 w 2"/>
              <a:gd name="T9" fmla="*/ 2147483646 h 2"/>
              <a:gd name="T10" fmla="*/ 0 w 2"/>
              <a:gd name="T11" fmla="*/ 2147483646 h 2"/>
              <a:gd name="T12" fmla="*/ 2147483646 w 2"/>
              <a:gd name="T13" fmla="*/ 2147483646 h 2"/>
              <a:gd name="T14" fmla="*/ 2147483646 w 2"/>
              <a:gd name="T15" fmla="*/ 2147483646 h 2"/>
              <a:gd name="T16" fmla="*/ 2147483646 w 2"/>
              <a:gd name="T17" fmla="*/ 0 h 2"/>
              <a:gd name="T18" fmla="*/ 0 w 2"/>
              <a:gd name="T19" fmla="*/ 2147483646 h 2"/>
              <a:gd name="T20" fmla="*/ 0 w 2"/>
              <a:gd name="T21" fmla="*/ 2147483646 h 2"/>
              <a:gd name="T22" fmla="*/ 0 w 2"/>
              <a:gd name="T23" fmla="*/ 2147483646 h 2"/>
              <a:gd name="T24" fmla="*/ 0 w 2"/>
              <a:gd name="T25" fmla="*/ 2147483646 h 2"/>
              <a:gd name="T26" fmla="*/ 0 w 2"/>
              <a:gd name="T27" fmla="*/ 2147483646 h 2"/>
              <a:gd name="T28" fmla="*/ 2147483646 w 2"/>
              <a:gd name="T29" fmla="*/ 2147483646 h 2"/>
              <a:gd name="T30" fmla="*/ 2147483646 w 2"/>
              <a:gd name="T31" fmla="*/ 2147483646 h 2"/>
              <a:gd name="T32" fmla="*/ 2147483646 w 2"/>
              <a:gd name="T33" fmla="*/ 2147483646 h 2"/>
              <a:gd name="T34" fmla="*/ 2147483646 w 2"/>
              <a:gd name="T35" fmla="*/ 2147483646 h 2"/>
              <a:gd name="T36" fmla="*/ 2147483646 w 2"/>
              <a:gd name="T37" fmla="*/ 2147483646 h 2"/>
              <a:gd name="T38" fmla="*/ 2147483646 w 2"/>
              <a:gd name="T39" fmla="*/ 2147483646 h 2"/>
              <a:gd name="T40" fmla="*/ 0 w 2"/>
              <a:gd name="T41" fmla="*/ 2147483646 h 2"/>
              <a:gd name="T42" fmla="*/ 0 w 2"/>
              <a:gd name="T43" fmla="*/ 2147483646 h 2"/>
              <a:gd name="T44" fmla="*/ 0 w 2"/>
              <a:gd name="T45" fmla="*/ 2147483646 h 2"/>
              <a:gd name="T46" fmla="*/ 0 w 2"/>
              <a:gd name="T47" fmla="*/ 2147483646 h 2"/>
              <a:gd name="T48" fmla="*/ 0 w 2"/>
              <a:gd name="T49" fmla="*/ 2147483646 h 2"/>
              <a:gd name="T50" fmla="*/ 0 w 2"/>
              <a:gd name="T51" fmla="*/ 2147483646 h 2"/>
              <a:gd name="T52" fmla="*/ 0 w 2"/>
              <a:gd name="T53" fmla="*/ 2147483646 h 2"/>
              <a:gd name="T54" fmla="*/ 2147483646 w 2"/>
              <a:gd name="T55" fmla="*/ 2147483646 h 2"/>
              <a:gd name="T56" fmla="*/ 0 w 2"/>
              <a:gd name="T57" fmla="*/ 2147483646 h 2"/>
              <a:gd name="T58" fmla="*/ 2147483646 w 2"/>
              <a:gd name="T59" fmla="*/ 2147483646 h 2"/>
              <a:gd name="T60" fmla="*/ 2147483646 w 2"/>
              <a:gd name="T61" fmla="*/ 2147483646 h 2"/>
              <a:gd name="T62" fmla="*/ 2147483646 w 2"/>
              <a:gd name="T63" fmla="*/ 2147483646 h 2"/>
              <a:gd name="T64" fmla="*/ 0 w 2"/>
              <a:gd name="T65" fmla="*/ 2147483646 h 2"/>
              <a:gd name="T66" fmla="*/ 0 w 2"/>
              <a:gd name="T67" fmla="*/ 2147483646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10" name="Freeform 1120"/>
          <p:cNvSpPr>
            <a:spLocks/>
          </p:cNvSpPr>
          <p:nvPr/>
        </p:nvSpPr>
        <p:spPr bwMode="auto">
          <a:xfrm>
            <a:off x="458788" y="463550"/>
            <a:ext cx="3175" cy="3175"/>
          </a:xfrm>
          <a:custGeom>
            <a:avLst/>
            <a:gdLst>
              <a:gd name="T0" fmla="*/ 0 w 2"/>
              <a:gd name="T1" fmla="*/ 0 h 2"/>
              <a:gd name="T2" fmla="*/ 0 w 2"/>
              <a:gd name="T3" fmla="*/ 2147483646 h 2"/>
              <a:gd name="T4" fmla="*/ 0 w 2"/>
              <a:gd name="T5" fmla="*/ 2147483646 h 2"/>
              <a:gd name="T6" fmla="*/ 0 w 2"/>
              <a:gd name="T7" fmla="*/ 2147483646 h 2"/>
              <a:gd name="T8" fmla="*/ 2147483646 w 2"/>
              <a:gd name="T9" fmla="*/ 2147483646 h 2"/>
              <a:gd name="T10" fmla="*/ 2147483646 w 2"/>
              <a:gd name="T11" fmla="*/ 0 h 2"/>
              <a:gd name="T12" fmla="*/ 2147483646 w 2"/>
              <a:gd name="T13" fmla="*/ 0 h 2"/>
              <a:gd name="T14" fmla="*/ 2147483646 w 2"/>
              <a:gd name="T15" fmla="*/ 0 h 2"/>
              <a:gd name="T16" fmla="*/ 0 w 2"/>
              <a:gd name="T17" fmla="*/ 0 h 2"/>
              <a:gd name="T18" fmla="*/ 0 w 2"/>
              <a:gd name="T19" fmla="*/ 2147483646 h 2"/>
              <a:gd name="T20" fmla="*/ 0 w 2"/>
              <a:gd name="T21" fmla="*/ 2147483646 h 2"/>
              <a:gd name="T22" fmla="*/ 2147483646 w 2"/>
              <a:gd name="T23" fmla="*/ 0 h 2"/>
              <a:gd name="T24" fmla="*/ 2147483646 w 2"/>
              <a:gd name="T25" fmla="*/ 0 h 2"/>
              <a:gd name="T26" fmla="*/ 2147483646 w 2"/>
              <a:gd name="T27" fmla="*/ 0 h 2"/>
              <a:gd name="T28" fmla="*/ 2147483646 w 2"/>
              <a:gd name="T29" fmla="*/ 2147483646 h 2"/>
              <a:gd name="T30" fmla="*/ 0 w 2"/>
              <a:gd name="T31" fmla="*/ 2147483646 h 2"/>
              <a:gd name="T32" fmla="*/ 0 w 2"/>
              <a:gd name="T33" fmla="*/ 2147483646 h 2"/>
              <a:gd name="T34" fmla="*/ 0 w 2"/>
              <a:gd name="T35" fmla="*/ 2147483646 h 2"/>
              <a:gd name="T36" fmla="*/ 0 w 2"/>
              <a:gd name="T37" fmla="*/ 2147483646 h 2"/>
              <a:gd name="T38" fmla="*/ 0 w 2"/>
              <a:gd name="T39" fmla="*/ 2147483646 h 2"/>
              <a:gd name="T40" fmla="*/ 0 w 2"/>
              <a:gd name="T41" fmla="*/ 2147483646 h 2"/>
              <a:gd name="T42" fmla="*/ 0 w 2"/>
              <a:gd name="T43" fmla="*/ 2147483646 h 2"/>
              <a:gd name="T44" fmla="*/ 0 w 2"/>
              <a:gd name="T45" fmla="*/ 2147483646 h 2"/>
              <a:gd name="T46" fmla="*/ 2147483646 w 2"/>
              <a:gd name="T47" fmla="*/ 2147483646 h 2"/>
              <a:gd name="T48" fmla="*/ 0 w 2"/>
              <a:gd name="T49" fmla="*/ 2147483646 h 2"/>
              <a:gd name="T50" fmla="*/ 0 w 2"/>
              <a:gd name="T51" fmla="*/ 2147483646 h 2"/>
              <a:gd name="T52" fmla="*/ 2147483646 w 2"/>
              <a:gd name="T53" fmla="*/ 2147483646 h 2"/>
              <a:gd name="T54" fmla="*/ 2147483646 w 2"/>
              <a:gd name="T55" fmla="*/ 2147483646 h 2"/>
              <a:gd name="T56" fmla="*/ 2147483646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11" name="Freeform 1134"/>
          <p:cNvSpPr>
            <a:spLocks/>
          </p:cNvSpPr>
          <p:nvPr/>
        </p:nvSpPr>
        <p:spPr bwMode="auto">
          <a:xfrm>
            <a:off x="703263" y="514350"/>
            <a:ext cx="3175" cy="6350"/>
          </a:xfrm>
          <a:custGeom>
            <a:avLst/>
            <a:gdLst>
              <a:gd name="T0" fmla="*/ 2147483646 w 2"/>
              <a:gd name="T1" fmla="*/ 2147483646 h 4"/>
              <a:gd name="T2" fmla="*/ 2147483646 w 2"/>
              <a:gd name="T3" fmla="*/ 2147483646 h 4"/>
              <a:gd name="T4" fmla="*/ 2147483646 w 2"/>
              <a:gd name="T5" fmla="*/ 2147483646 h 4"/>
              <a:gd name="T6" fmla="*/ 2147483646 w 2"/>
              <a:gd name="T7" fmla="*/ 2147483646 h 4"/>
              <a:gd name="T8" fmla="*/ 2147483646 w 2"/>
              <a:gd name="T9" fmla="*/ 0 h 4"/>
              <a:gd name="T10" fmla="*/ 2147483646 w 2"/>
              <a:gd name="T11" fmla="*/ 0 h 4"/>
              <a:gd name="T12" fmla="*/ 2147483646 w 2"/>
              <a:gd name="T13" fmla="*/ 0 h 4"/>
              <a:gd name="T14" fmla="*/ 0 w 2"/>
              <a:gd name="T15" fmla="*/ 2147483646 h 4"/>
              <a:gd name="T16" fmla="*/ 2147483646 w 2"/>
              <a:gd name="T17" fmla="*/ 2147483646 h 4"/>
              <a:gd name="T18" fmla="*/ 2147483646 w 2"/>
              <a:gd name="T19" fmla="*/ 2147483646 h 4"/>
              <a:gd name="T20" fmla="*/ 2147483646 w 2"/>
              <a:gd name="T21" fmla="*/ 2147483646 h 4"/>
              <a:gd name="T22" fmla="*/ 2147483646 w 2"/>
              <a:gd name="T23" fmla="*/ 0 h 4"/>
              <a:gd name="T24" fmla="*/ 2147483646 w 2"/>
              <a:gd name="T25" fmla="*/ 2147483646 h 4"/>
              <a:gd name="T26" fmla="*/ 2147483646 w 2"/>
              <a:gd name="T27" fmla="*/ 2147483646 h 4"/>
              <a:gd name="T28" fmla="*/ 2147483646 w 2"/>
              <a:gd name="T29" fmla="*/ 2147483646 h 4"/>
              <a:gd name="T30" fmla="*/ 2147483646 w 2"/>
              <a:gd name="T31" fmla="*/ 2147483646 h 4"/>
              <a:gd name="T32" fmla="*/ 2147483646 w 2"/>
              <a:gd name="T33" fmla="*/ 2147483646 h 4"/>
              <a:gd name="T34" fmla="*/ 2147483646 w 2"/>
              <a:gd name="T35" fmla="*/ 2147483646 h 4"/>
              <a:gd name="T36" fmla="*/ 2147483646 w 2"/>
              <a:gd name="T37" fmla="*/ 2147483646 h 4"/>
              <a:gd name="T38" fmla="*/ 2147483646 w 2"/>
              <a:gd name="T39" fmla="*/ 2147483646 h 4"/>
              <a:gd name="T40" fmla="*/ 2147483646 w 2"/>
              <a:gd name="T41" fmla="*/ 2147483646 h 4"/>
              <a:gd name="T42" fmla="*/ 2147483646 w 2"/>
              <a:gd name="T43" fmla="*/ 2147483646 h 4"/>
              <a:gd name="T44" fmla="*/ 2147483646 w 2"/>
              <a:gd name="T45" fmla="*/ 2147483646 h 4"/>
              <a:gd name="T46" fmla="*/ 2147483646 w 2"/>
              <a:gd name="T47" fmla="*/ 2147483646 h 4"/>
              <a:gd name="T48" fmla="*/ 2147483646 w 2"/>
              <a:gd name="T49" fmla="*/ 2147483646 h 4"/>
              <a:gd name="T50" fmla="*/ 2147483646 w 2"/>
              <a:gd name="T51" fmla="*/ 2147483646 h 4"/>
              <a:gd name="T52" fmla="*/ 0 w 2"/>
              <a:gd name="T53" fmla="*/ 2147483646 h 4"/>
              <a:gd name="T54" fmla="*/ 2147483646 w 2"/>
              <a:gd name="T55" fmla="*/ 2147483646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12" name="Freeform 1141"/>
          <p:cNvSpPr>
            <a:spLocks/>
          </p:cNvSpPr>
          <p:nvPr/>
        </p:nvSpPr>
        <p:spPr bwMode="auto">
          <a:xfrm>
            <a:off x="706438" y="479425"/>
            <a:ext cx="1587" cy="6350"/>
          </a:xfrm>
          <a:custGeom>
            <a:avLst/>
            <a:gdLst>
              <a:gd name="T0" fmla="*/ 0 w 1587"/>
              <a:gd name="T1" fmla="*/ 2147483646 h 4"/>
              <a:gd name="T2" fmla="*/ 0 w 1587"/>
              <a:gd name="T3" fmla="*/ 2147483646 h 4"/>
              <a:gd name="T4" fmla="*/ 0 w 1587"/>
              <a:gd name="T5" fmla="*/ 0 h 4"/>
              <a:gd name="T6" fmla="*/ 0 w 1587"/>
              <a:gd name="T7" fmla="*/ 0 h 4"/>
              <a:gd name="T8" fmla="*/ 0 w 1587"/>
              <a:gd name="T9" fmla="*/ 2147483646 h 4"/>
              <a:gd name="T10" fmla="*/ 0 w 1587"/>
              <a:gd name="T11" fmla="*/ 2147483646 h 4"/>
              <a:gd name="T12" fmla="*/ 0 w 1587"/>
              <a:gd name="T13" fmla="*/ 2147483646 h 4"/>
              <a:gd name="T14" fmla="*/ 0 w 1587"/>
              <a:gd name="T15" fmla="*/ 2147483646 h 4"/>
              <a:gd name="T16" fmla="*/ 0 w 1587"/>
              <a:gd name="T17" fmla="*/ 2147483646 h 4"/>
              <a:gd name="T18" fmla="*/ 0 w 1587"/>
              <a:gd name="T19" fmla="*/ 2147483646 h 4"/>
              <a:gd name="T20" fmla="*/ 0 w 1587"/>
              <a:gd name="T21" fmla="*/ 2147483646 h 4"/>
              <a:gd name="T22" fmla="*/ 0 w 1587"/>
              <a:gd name="T23" fmla="*/ 2147483646 h 4"/>
              <a:gd name="T24" fmla="*/ 0 w 1587"/>
              <a:gd name="T25" fmla="*/ 2147483646 h 4"/>
              <a:gd name="T26" fmla="*/ 0 w 1587"/>
              <a:gd name="T27" fmla="*/ 2147483646 h 4"/>
              <a:gd name="T28" fmla="*/ 0 w 1587"/>
              <a:gd name="T29" fmla="*/ 2147483646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13" name="Freeform 1148"/>
          <p:cNvSpPr>
            <a:spLocks/>
          </p:cNvSpPr>
          <p:nvPr/>
        </p:nvSpPr>
        <p:spPr bwMode="auto">
          <a:xfrm>
            <a:off x="693738" y="460375"/>
            <a:ext cx="3175" cy="3175"/>
          </a:xfrm>
          <a:custGeom>
            <a:avLst/>
            <a:gdLst>
              <a:gd name="T0" fmla="*/ 2147483646 w 2"/>
              <a:gd name="T1" fmla="*/ 2147483646 h 2"/>
              <a:gd name="T2" fmla="*/ 2147483646 w 2"/>
              <a:gd name="T3" fmla="*/ 0 h 2"/>
              <a:gd name="T4" fmla="*/ 2147483646 w 2"/>
              <a:gd name="T5" fmla="*/ 0 h 2"/>
              <a:gd name="T6" fmla="*/ 2147483646 w 2"/>
              <a:gd name="T7" fmla="*/ 0 h 2"/>
              <a:gd name="T8" fmla="*/ 2147483646 w 2"/>
              <a:gd name="T9" fmla="*/ 0 h 2"/>
              <a:gd name="T10" fmla="*/ 0 w 2"/>
              <a:gd name="T11" fmla="*/ 0 h 2"/>
              <a:gd name="T12" fmla="*/ 0 w 2"/>
              <a:gd name="T13" fmla="*/ 0 h 2"/>
              <a:gd name="T14" fmla="*/ 0 w 2"/>
              <a:gd name="T15" fmla="*/ 2147483646 h 2"/>
              <a:gd name="T16" fmla="*/ 0 w 2"/>
              <a:gd name="T17" fmla="*/ 2147483646 h 2"/>
              <a:gd name="T18" fmla="*/ 0 w 2"/>
              <a:gd name="T19" fmla="*/ 2147483646 h 2"/>
              <a:gd name="T20" fmla="*/ 2147483646 w 2"/>
              <a:gd name="T21" fmla="*/ 2147483646 h 2"/>
              <a:gd name="T22" fmla="*/ 2147483646 w 2"/>
              <a:gd name="T23" fmla="*/ 2147483646 h 2"/>
              <a:gd name="T24" fmla="*/ 2147483646 w 2"/>
              <a:gd name="T25" fmla="*/ 0 h 2"/>
              <a:gd name="T26" fmla="*/ 2147483646 w 2"/>
              <a:gd name="T27" fmla="*/ 0 h 2"/>
              <a:gd name="T28" fmla="*/ 2147483646 w 2"/>
              <a:gd name="T29" fmla="*/ 0 h 2"/>
              <a:gd name="T30" fmla="*/ 0 w 2"/>
              <a:gd name="T31" fmla="*/ 2147483646 h 2"/>
              <a:gd name="T32" fmla="*/ 2147483646 w 2"/>
              <a:gd name="T33" fmla="*/ 2147483646 h 2"/>
              <a:gd name="T34" fmla="*/ 2147483646 w 2"/>
              <a:gd name="T35" fmla="*/ 0 h 2"/>
              <a:gd name="T36" fmla="*/ 0 w 2"/>
              <a:gd name="T37" fmla="*/ 2147483646 h 2"/>
              <a:gd name="T38" fmla="*/ 2147483646 w 2"/>
              <a:gd name="T39" fmla="*/ 2147483646 h 2"/>
              <a:gd name="T40" fmla="*/ 0 w 2"/>
              <a:gd name="T41" fmla="*/ 2147483646 h 2"/>
              <a:gd name="T42" fmla="*/ 0 w 2"/>
              <a:gd name="T43" fmla="*/ 2147483646 h 2"/>
              <a:gd name="T44" fmla="*/ 0 w 2"/>
              <a:gd name="T45" fmla="*/ 2147483646 h 2"/>
              <a:gd name="T46" fmla="*/ 0 w 2"/>
              <a:gd name="T47" fmla="*/ 2147483646 h 2"/>
              <a:gd name="T48" fmla="*/ 0 w 2"/>
              <a:gd name="T49" fmla="*/ 2147483646 h 2"/>
              <a:gd name="T50" fmla="*/ 0 w 2"/>
              <a:gd name="T51" fmla="*/ 2147483646 h 2"/>
              <a:gd name="T52" fmla="*/ 0 w 2"/>
              <a:gd name="T53" fmla="*/ 2147483646 h 2"/>
              <a:gd name="T54" fmla="*/ 0 w 2"/>
              <a:gd name="T55" fmla="*/ 2147483646 h 2"/>
              <a:gd name="T56" fmla="*/ 0 w 2"/>
              <a:gd name="T57" fmla="*/ 2147483646 h 2"/>
              <a:gd name="T58" fmla="*/ 2147483646 w 2"/>
              <a:gd name="T59" fmla="*/ 2147483646 h 2"/>
              <a:gd name="T60" fmla="*/ 2147483646 w 2"/>
              <a:gd name="T61" fmla="*/ 2147483646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14" name="Freeform 1150"/>
          <p:cNvSpPr>
            <a:spLocks/>
          </p:cNvSpPr>
          <p:nvPr/>
        </p:nvSpPr>
        <p:spPr bwMode="auto">
          <a:xfrm>
            <a:off x="684213" y="447675"/>
            <a:ext cx="1587" cy="3175"/>
          </a:xfrm>
          <a:custGeom>
            <a:avLst/>
            <a:gdLst>
              <a:gd name="T0" fmla="*/ 0 w 1587"/>
              <a:gd name="T1" fmla="*/ 2147483646 h 2"/>
              <a:gd name="T2" fmla="*/ 0 w 1587"/>
              <a:gd name="T3" fmla="*/ 0 h 2"/>
              <a:gd name="T4" fmla="*/ 0 w 1587"/>
              <a:gd name="T5" fmla="*/ 2147483646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15" name="Freeform 1152"/>
          <p:cNvSpPr>
            <a:spLocks/>
          </p:cNvSpPr>
          <p:nvPr/>
        </p:nvSpPr>
        <p:spPr bwMode="auto">
          <a:xfrm>
            <a:off x="684213" y="447675"/>
            <a:ext cx="3175" cy="3175"/>
          </a:xfrm>
          <a:custGeom>
            <a:avLst/>
            <a:gdLst>
              <a:gd name="T0" fmla="*/ 2147483646 w 2"/>
              <a:gd name="T1" fmla="*/ 0 h 2"/>
              <a:gd name="T2" fmla="*/ 0 w 2"/>
              <a:gd name="T3" fmla="*/ 0 h 2"/>
              <a:gd name="T4" fmla="*/ 0 w 2"/>
              <a:gd name="T5" fmla="*/ 0 h 2"/>
              <a:gd name="T6" fmla="*/ 0 w 2"/>
              <a:gd name="T7" fmla="*/ 0 h 2"/>
              <a:gd name="T8" fmla="*/ 0 w 2"/>
              <a:gd name="T9" fmla="*/ 2147483646 h 2"/>
              <a:gd name="T10" fmla="*/ 2147483646 w 2"/>
              <a:gd name="T11" fmla="*/ 2147483646 h 2"/>
              <a:gd name="T12" fmla="*/ 2147483646 w 2"/>
              <a:gd name="T13" fmla="*/ 0 h 2"/>
              <a:gd name="T14" fmla="*/ 0 w 2"/>
              <a:gd name="T15" fmla="*/ 0 h 2"/>
              <a:gd name="T16" fmla="*/ 0 w 2"/>
              <a:gd name="T17" fmla="*/ 0 h 2"/>
              <a:gd name="T18" fmla="*/ 0 w 2"/>
              <a:gd name="T19" fmla="*/ 0 h 2"/>
              <a:gd name="T20" fmla="*/ 0 w 2"/>
              <a:gd name="T21" fmla="*/ 2147483646 h 2"/>
              <a:gd name="T22" fmla="*/ 2147483646 w 2"/>
              <a:gd name="T23" fmla="*/ 2147483646 h 2"/>
              <a:gd name="T24" fmla="*/ 2147483646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16" name="Freeform 1154"/>
          <p:cNvSpPr>
            <a:spLocks/>
          </p:cNvSpPr>
          <p:nvPr/>
        </p:nvSpPr>
        <p:spPr bwMode="auto">
          <a:xfrm>
            <a:off x="665163" y="434975"/>
            <a:ext cx="3175" cy="1588"/>
          </a:xfrm>
          <a:custGeom>
            <a:avLst/>
            <a:gdLst>
              <a:gd name="T0" fmla="*/ 2147483646 w 2"/>
              <a:gd name="T1" fmla="*/ 0 h 1588"/>
              <a:gd name="T2" fmla="*/ 0 w 2"/>
              <a:gd name="T3" fmla="*/ 0 h 1588"/>
              <a:gd name="T4" fmla="*/ 2147483646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17" name="Freeform 1156"/>
          <p:cNvSpPr>
            <a:spLocks/>
          </p:cNvSpPr>
          <p:nvPr/>
        </p:nvSpPr>
        <p:spPr bwMode="auto">
          <a:xfrm>
            <a:off x="665163" y="431800"/>
            <a:ext cx="3175" cy="3175"/>
          </a:xfrm>
          <a:custGeom>
            <a:avLst/>
            <a:gdLst>
              <a:gd name="T0" fmla="*/ 2147483646 w 2"/>
              <a:gd name="T1" fmla="*/ 2147483646 h 2"/>
              <a:gd name="T2" fmla="*/ 0 w 2"/>
              <a:gd name="T3" fmla="*/ 0 h 2"/>
              <a:gd name="T4" fmla="*/ 0 w 2"/>
              <a:gd name="T5" fmla="*/ 0 h 2"/>
              <a:gd name="T6" fmla="*/ 0 w 2"/>
              <a:gd name="T7" fmla="*/ 2147483646 h 2"/>
              <a:gd name="T8" fmla="*/ 2147483646 w 2"/>
              <a:gd name="T9" fmla="*/ 2147483646 h 2"/>
              <a:gd name="T10" fmla="*/ 2147483646 w 2"/>
              <a:gd name="T11" fmla="*/ 2147483646 h 2"/>
              <a:gd name="T12" fmla="*/ 2147483646 w 2"/>
              <a:gd name="T13" fmla="*/ 2147483646 h 2"/>
              <a:gd name="T14" fmla="*/ 0 w 2"/>
              <a:gd name="T15" fmla="*/ 0 h 2"/>
              <a:gd name="T16" fmla="*/ 0 w 2"/>
              <a:gd name="T17" fmla="*/ 0 h 2"/>
              <a:gd name="T18" fmla="*/ 0 w 2"/>
              <a:gd name="T19" fmla="*/ 2147483646 h 2"/>
              <a:gd name="T20" fmla="*/ 2147483646 w 2"/>
              <a:gd name="T21" fmla="*/ 2147483646 h 2"/>
              <a:gd name="T22" fmla="*/ 2147483646 w 2"/>
              <a:gd name="T23" fmla="*/ 2147483646 h 2"/>
              <a:gd name="T24" fmla="*/ 2147483646 w 2"/>
              <a:gd name="T25" fmla="*/ 2147483646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18" name="Freeform 1163"/>
          <p:cNvSpPr>
            <a:spLocks/>
          </p:cNvSpPr>
          <p:nvPr/>
        </p:nvSpPr>
        <p:spPr bwMode="auto">
          <a:xfrm>
            <a:off x="611188" y="415925"/>
            <a:ext cx="6350" cy="3175"/>
          </a:xfrm>
          <a:custGeom>
            <a:avLst/>
            <a:gdLst>
              <a:gd name="T0" fmla="*/ 2147483646 w 4"/>
              <a:gd name="T1" fmla="*/ 2147483646 h 2"/>
              <a:gd name="T2" fmla="*/ 2147483646 w 4"/>
              <a:gd name="T3" fmla="*/ 2147483646 h 2"/>
              <a:gd name="T4" fmla="*/ 2147483646 w 4"/>
              <a:gd name="T5" fmla="*/ 2147483646 h 2"/>
              <a:gd name="T6" fmla="*/ 2147483646 w 4"/>
              <a:gd name="T7" fmla="*/ 0 h 2"/>
              <a:gd name="T8" fmla="*/ 2147483646 w 4"/>
              <a:gd name="T9" fmla="*/ 0 h 2"/>
              <a:gd name="T10" fmla="*/ 2147483646 w 4"/>
              <a:gd name="T11" fmla="*/ 0 h 2"/>
              <a:gd name="T12" fmla="*/ 2147483646 w 4"/>
              <a:gd name="T13" fmla="*/ 0 h 2"/>
              <a:gd name="T14" fmla="*/ 0 w 4"/>
              <a:gd name="T15" fmla="*/ 2147483646 h 2"/>
              <a:gd name="T16" fmla="*/ 2147483646 w 4"/>
              <a:gd name="T17" fmla="*/ 2147483646 h 2"/>
              <a:gd name="T18" fmla="*/ 2147483646 w 4"/>
              <a:gd name="T19" fmla="*/ 0 h 2"/>
              <a:gd name="T20" fmla="*/ 2147483646 w 4"/>
              <a:gd name="T21" fmla="*/ 2147483646 h 2"/>
              <a:gd name="T22" fmla="*/ 2147483646 w 4"/>
              <a:gd name="T23" fmla="*/ 0 h 2"/>
              <a:gd name="T24" fmla="*/ 2147483646 w 4"/>
              <a:gd name="T25" fmla="*/ 0 h 2"/>
              <a:gd name="T26" fmla="*/ 2147483646 w 4"/>
              <a:gd name="T27" fmla="*/ 0 h 2"/>
              <a:gd name="T28" fmla="*/ 2147483646 w 4"/>
              <a:gd name="T29" fmla="*/ 0 h 2"/>
              <a:gd name="T30" fmla="*/ 0 w 4"/>
              <a:gd name="T31" fmla="*/ 0 h 2"/>
              <a:gd name="T32" fmla="*/ 2147483646 w 4"/>
              <a:gd name="T33" fmla="*/ 2147483646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19" name="Freeform 1172"/>
          <p:cNvSpPr>
            <a:spLocks/>
          </p:cNvSpPr>
          <p:nvPr/>
        </p:nvSpPr>
        <p:spPr bwMode="auto">
          <a:xfrm>
            <a:off x="582613" y="476250"/>
            <a:ext cx="3175" cy="3175"/>
          </a:xfrm>
          <a:custGeom>
            <a:avLst/>
            <a:gdLst>
              <a:gd name="T0" fmla="*/ 0 w 2"/>
              <a:gd name="T1" fmla="*/ 2147483646 h 2"/>
              <a:gd name="T2" fmla="*/ 0 w 2"/>
              <a:gd name="T3" fmla="*/ 2147483646 h 2"/>
              <a:gd name="T4" fmla="*/ 2147483646 w 2"/>
              <a:gd name="T5" fmla="*/ 2147483646 h 2"/>
              <a:gd name="T6" fmla="*/ 0 w 2"/>
              <a:gd name="T7" fmla="*/ 0 h 2"/>
              <a:gd name="T8" fmla="*/ 0 w 2"/>
              <a:gd name="T9" fmla="*/ 0 h 2"/>
              <a:gd name="T10" fmla="*/ 0 w 2"/>
              <a:gd name="T11" fmla="*/ 0 h 2"/>
              <a:gd name="T12" fmla="*/ 0 w 2"/>
              <a:gd name="T13" fmla="*/ 2147483646 h 2"/>
              <a:gd name="T14" fmla="*/ 0 w 2"/>
              <a:gd name="T15" fmla="*/ 2147483646 h 2"/>
              <a:gd name="T16" fmla="*/ 0 w 2"/>
              <a:gd name="T17" fmla="*/ 2147483646 h 2"/>
              <a:gd name="T18" fmla="*/ 0 w 2"/>
              <a:gd name="T19" fmla="*/ 2147483646 h 2"/>
              <a:gd name="T20" fmla="*/ 0 w 2"/>
              <a:gd name="T21" fmla="*/ 2147483646 h 2"/>
              <a:gd name="T22" fmla="*/ 0 w 2"/>
              <a:gd name="T23" fmla="*/ 2147483646 h 2"/>
              <a:gd name="T24" fmla="*/ 0 w 2"/>
              <a:gd name="T25" fmla="*/ 2147483646 h 2"/>
              <a:gd name="T26" fmla="*/ 0 w 2"/>
              <a:gd name="T27" fmla="*/ 2147483646 h 2"/>
              <a:gd name="T28" fmla="*/ 0 w 2"/>
              <a:gd name="T29" fmla="*/ 2147483646 h 2"/>
              <a:gd name="T30" fmla="*/ 0 w 2"/>
              <a:gd name="T31" fmla="*/ 2147483646 h 2"/>
              <a:gd name="T32" fmla="*/ 0 w 2"/>
              <a:gd name="T33" fmla="*/ 2147483646 h 2"/>
              <a:gd name="T34" fmla="*/ 0 w 2"/>
              <a:gd name="T35" fmla="*/ 2147483646 h 2"/>
              <a:gd name="T36" fmla="*/ 0 w 2"/>
              <a:gd name="T37" fmla="*/ 2147483646 h 2"/>
              <a:gd name="T38" fmla="*/ 0 w 2"/>
              <a:gd name="T39" fmla="*/ 2147483646 h 2"/>
              <a:gd name="T40" fmla="*/ 0 w 2"/>
              <a:gd name="T41" fmla="*/ 2147483646 h 2"/>
              <a:gd name="T42" fmla="*/ 0 w 2"/>
              <a:gd name="T43" fmla="*/ 2147483646 h 2"/>
              <a:gd name="T44" fmla="*/ 0 w 2"/>
              <a:gd name="T45" fmla="*/ 2147483646 h 2"/>
              <a:gd name="T46" fmla="*/ 0 w 2"/>
              <a:gd name="T47" fmla="*/ 2147483646 h 2"/>
              <a:gd name="T48" fmla="*/ 0 w 2"/>
              <a:gd name="T49" fmla="*/ 2147483646 h 2"/>
              <a:gd name="T50" fmla="*/ 0 w 2"/>
              <a:gd name="T51" fmla="*/ 2147483646 h 2"/>
              <a:gd name="T52" fmla="*/ 0 w 2"/>
              <a:gd name="T53" fmla="*/ 2147483646 h 2"/>
              <a:gd name="T54" fmla="*/ 0 w 2"/>
              <a:gd name="T55" fmla="*/ 2147483646 h 2"/>
              <a:gd name="T56" fmla="*/ 0 w 2"/>
              <a:gd name="T57" fmla="*/ 2147483646 h 2"/>
              <a:gd name="T58" fmla="*/ 0 w 2"/>
              <a:gd name="T59" fmla="*/ 2147483646 h 2"/>
              <a:gd name="T60" fmla="*/ 0 w 2"/>
              <a:gd name="T61" fmla="*/ 2147483646 h 2"/>
              <a:gd name="T62" fmla="*/ 0 w 2"/>
              <a:gd name="T63" fmla="*/ 2147483646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0" name="Freeform 1177"/>
          <p:cNvSpPr>
            <a:spLocks/>
          </p:cNvSpPr>
          <p:nvPr/>
        </p:nvSpPr>
        <p:spPr bwMode="auto">
          <a:xfrm>
            <a:off x="557213" y="534988"/>
            <a:ext cx="3175" cy="3175"/>
          </a:xfrm>
          <a:custGeom>
            <a:avLst/>
            <a:gdLst>
              <a:gd name="T0" fmla="*/ 0 w 2"/>
              <a:gd name="T1" fmla="*/ 2147483646 h 2"/>
              <a:gd name="T2" fmla="*/ 2147483646 w 2"/>
              <a:gd name="T3" fmla="*/ 2147483646 h 2"/>
              <a:gd name="T4" fmla="*/ 2147483646 w 2"/>
              <a:gd name="T5" fmla="*/ 2147483646 h 2"/>
              <a:gd name="T6" fmla="*/ 2147483646 w 2"/>
              <a:gd name="T7" fmla="*/ 0 h 2"/>
              <a:gd name="T8" fmla="*/ 2147483646 w 2"/>
              <a:gd name="T9" fmla="*/ 0 h 2"/>
              <a:gd name="T10" fmla="*/ 2147483646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147483646 h 2"/>
              <a:gd name="T40" fmla="*/ 0 w 2"/>
              <a:gd name="T41" fmla="*/ 2147483646 h 2"/>
              <a:gd name="T42" fmla="*/ 2147483646 w 2"/>
              <a:gd name="T43" fmla="*/ 2147483646 h 2"/>
              <a:gd name="T44" fmla="*/ 2147483646 w 2"/>
              <a:gd name="T45" fmla="*/ 0 h 2"/>
              <a:gd name="T46" fmla="*/ 2147483646 w 2"/>
              <a:gd name="T47" fmla="*/ 0 h 2"/>
              <a:gd name="T48" fmla="*/ 2147483646 w 2"/>
              <a:gd name="T49" fmla="*/ 0 h 2"/>
              <a:gd name="T50" fmla="*/ 2147483646 w 2"/>
              <a:gd name="T51" fmla="*/ 0 h 2"/>
              <a:gd name="T52" fmla="*/ 2147483646 w 2"/>
              <a:gd name="T53" fmla="*/ 0 h 2"/>
              <a:gd name="T54" fmla="*/ 2147483646 w 2"/>
              <a:gd name="T55" fmla="*/ 0 h 2"/>
              <a:gd name="T56" fmla="*/ 2147483646 w 2"/>
              <a:gd name="T57" fmla="*/ 0 h 2"/>
              <a:gd name="T58" fmla="*/ 2147483646 w 2"/>
              <a:gd name="T59" fmla="*/ 0 h 2"/>
              <a:gd name="T60" fmla="*/ 2147483646 w 2"/>
              <a:gd name="T61" fmla="*/ 0 h 2"/>
              <a:gd name="T62" fmla="*/ 2147483646 w 2"/>
              <a:gd name="T63" fmla="*/ 0 h 2"/>
              <a:gd name="T64" fmla="*/ 2147483646 w 2"/>
              <a:gd name="T65" fmla="*/ 0 h 2"/>
              <a:gd name="T66" fmla="*/ 2147483646 w 2"/>
              <a:gd name="T67" fmla="*/ 2147483646 h 2"/>
              <a:gd name="T68" fmla="*/ 2147483646 w 2"/>
              <a:gd name="T69" fmla="*/ 0 h 2"/>
              <a:gd name="T70" fmla="*/ 2147483646 w 2"/>
              <a:gd name="T71" fmla="*/ 0 h 2"/>
              <a:gd name="T72" fmla="*/ 0 w 2"/>
              <a:gd name="T73" fmla="*/ 0 h 2"/>
              <a:gd name="T74" fmla="*/ 0 w 2"/>
              <a:gd name="T75" fmla="*/ 0 h 2"/>
              <a:gd name="T76" fmla="*/ 0 w 2"/>
              <a:gd name="T77" fmla="*/ 2147483646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1" name="Freeform 1180"/>
          <p:cNvSpPr>
            <a:spLocks/>
          </p:cNvSpPr>
          <p:nvPr/>
        </p:nvSpPr>
        <p:spPr bwMode="auto">
          <a:xfrm>
            <a:off x="560388" y="530225"/>
            <a:ext cx="3175" cy="4763"/>
          </a:xfrm>
          <a:custGeom>
            <a:avLst/>
            <a:gdLst>
              <a:gd name="T0" fmla="*/ 0 w 2"/>
              <a:gd name="T1" fmla="*/ 2147483646 h 3"/>
              <a:gd name="T2" fmla="*/ 0 w 2"/>
              <a:gd name="T3" fmla="*/ 2147483646 h 3"/>
              <a:gd name="T4" fmla="*/ 2147483646 w 2"/>
              <a:gd name="T5" fmla="*/ 2147483646 h 3"/>
              <a:gd name="T6" fmla="*/ 2147483646 w 2"/>
              <a:gd name="T7" fmla="*/ 2147483646 h 3"/>
              <a:gd name="T8" fmla="*/ 0 w 2"/>
              <a:gd name="T9" fmla="*/ 0 h 3"/>
              <a:gd name="T10" fmla="*/ 0 w 2"/>
              <a:gd name="T11" fmla="*/ 0 h 3"/>
              <a:gd name="T12" fmla="*/ 0 w 2"/>
              <a:gd name="T13" fmla="*/ 0 h 3"/>
              <a:gd name="T14" fmla="*/ 0 w 2"/>
              <a:gd name="T15" fmla="*/ 2147483646 h 3"/>
              <a:gd name="T16" fmla="*/ 0 w 2"/>
              <a:gd name="T17" fmla="*/ 2147483646 h 3"/>
              <a:gd name="T18" fmla="*/ 0 w 2"/>
              <a:gd name="T19" fmla="*/ 2147483646 h 3"/>
              <a:gd name="T20" fmla="*/ 0 w 2"/>
              <a:gd name="T21" fmla="*/ 2147483646 h 3"/>
              <a:gd name="T22" fmla="*/ 0 w 2"/>
              <a:gd name="T23" fmla="*/ 0 h 3"/>
              <a:gd name="T24" fmla="*/ 0 w 2"/>
              <a:gd name="T25" fmla="*/ 2147483646 h 3"/>
              <a:gd name="T26" fmla="*/ 0 w 2"/>
              <a:gd name="T27" fmla="*/ 2147483646 h 3"/>
              <a:gd name="T28" fmla="*/ 0 w 2"/>
              <a:gd name="T29" fmla="*/ 2147483646 h 3"/>
              <a:gd name="T30" fmla="*/ 0 w 2"/>
              <a:gd name="T31" fmla="*/ 2147483646 h 3"/>
              <a:gd name="T32" fmla="*/ 0 w 2"/>
              <a:gd name="T33" fmla="*/ 2147483646 h 3"/>
              <a:gd name="T34" fmla="*/ 0 w 2"/>
              <a:gd name="T35" fmla="*/ 2147483646 h 3"/>
              <a:gd name="T36" fmla="*/ 0 w 2"/>
              <a:gd name="T37" fmla="*/ 2147483646 h 3"/>
              <a:gd name="T38" fmla="*/ 0 w 2"/>
              <a:gd name="T39" fmla="*/ 2147483646 h 3"/>
              <a:gd name="T40" fmla="*/ 0 w 2"/>
              <a:gd name="T41" fmla="*/ 2147483646 h 3"/>
              <a:gd name="T42" fmla="*/ 0 w 2"/>
              <a:gd name="T43" fmla="*/ 2147483646 h 3"/>
              <a:gd name="T44" fmla="*/ 0 w 2"/>
              <a:gd name="T45" fmla="*/ 2147483646 h 3"/>
              <a:gd name="T46" fmla="*/ 0 w 2"/>
              <a:gd name="T47" fmla="*/ 2147483646 h 3"/>
              <a:gd name="T48" fmla="*/ 0 w 2"/>
              <a:gd name="T49" fmla="*/ 2147483646 h 3"/>
              <a:gd name="T50" fmla="*/ 0 w 2"/>
              <a:gd name="T51" fmla="*/ 2147483646 h 3"/>
              <a:gd name="T52" fmla="*/ 0 w 2"/>
              <a:gd name="T53" fmla="*/ 2147483646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2"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3"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4"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5" name="Freeform 1210"/>
          <p:cNvSpPr>
            <a:spLocks/>
          </p:cNvSpPr>
          <p:nvPr/>
        </p:nvSpPr>
        <p:spPr bwMode="auto">
          <a:xfrm>
            <a:off x="595313" y="557213"/>
            <a:ext cx="3175" cy="3175"/>
          </a:xfrm>
          <a:custGeom>
            <a:avLst/>
            <a:gdLst>
              <a:gd name="T0" fmla="*/ 0 w 2"/>
              <a:gd name="T1" fmla="*/ 2147483646 h 2"/>
              <a:gd name="T2" fmla="*/ 0 w 2"/>
              <a:gd name="T3" fmla="*/ 2147483646 h 2"/>
              <a:gd name="T4" fmla="*/ 2147483646 w 2"/>
              <a:gd name="T5" fmla="*/ 2147483646 h 2"/>
              <a:gd name="T6" fmla="*/ 2147483646 w 2"/>
              <a:gd name="T7" fmla="*/ 0 h 2"/>
              <a:gd name="T8" fmla="*/ 2147483646 w 2"/>
              <a:gd name="T9" fmla="*/ 0 h 2"/>
              <a:gd name="T10" fmla="*/ 0 w 2"/>
              <a:gd name="T11" fmla="*/ 0 h 2"/>
              <a:gd name="T12" fmla="*/ 0 w 2"/>
              <a:gd name="T13" fmla="*/ 0 h 2"/>
              <a:gd name="T14" fmla="*/ 0 w 2"/>
              <a:gd name="T15" fmla="*/ 0 h 2"/>
              <a:gd name="T16" fmla="*/ 0 w 2"/>
              <a:gd name="T17" fmla="*/ 2147483646 h 2"/>
              <a:gd name="T18" fmla="*/ 0 w 2"/>
              <a:gd name="T19" fmla="*/ 2147483646 h 2"/>
              <a:gd name="T20" fmla="*/ 2147483646 w 2"/>
              <a:gd name="T21" fmla="*/ 2147483646 h 2"/>
              <a:gd name="T22" fmla="*/ 2147483646 w 2"/>
              <a:gd name="T23" fmla="*/ 0 h 2"/>
              <a:gd name="T24" fmla="*/ 2147483646 w 2"/>
              <a:gd name="T25" fmla="*/ 0 h 2"/>
              <a:gd name="T26" fmla="*/ 0 w 2"/>
              <a:gd name="T27" fmla="*/ 0 h 2"/>
              <a:gd name="T28" fmla="*/ 0 w 2"/>
              <a:gd name="T29" fmla="*/ 0 h 2"/>
              <a:gd name="T30" fmla="*/ 0 w 2"/>
              <a:gd name="T31" fmla="*/ 0 h 2"/>
              <a:gd name="T32" fmla="*/ 0 w 2"/>
              <a:gd name="T33" fmla="*/ 2147483646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6" name="Freeform 1214"/>
          <p:cNvSpPr>
            <a:spLocks/>
          </p:cNvSpPr>
          <p:nvPr/>
        </p:nvSpPr>
        <p:spPr bwMode="auto">
          <a:xfrm>
            <a:off x="595313" y="557213"/>
            <a:ext cx="3175" cy="3175"/>
          </a:xfrm>
          <a:custGeom>
            <a:avLst/>
            <a:gdLst>
              <a:gd name="T0" fmla="*/ 0 w 2"/>
              <a:gd name="T1" fmla="*/ 2147483646 h 2"/>
              <a:gd name="T2" fmla="*/ 2147483646 w 2"/>
              <a:gd name="T3" fmla="*/ 2147483646 h 2"/>
              <a:gd name="T4" fmla="*/ 0 w 2"/>
              <a:gd name="T5" fmla="*/ 0 h 2"/>
              <a:gd name="T6" fmla="*/ 0 w 2"/>
              <a:gd name="T7" fmla="*/ 2147483646 h 2"/>
              <a:gd name="T8" fmla="*/ 0 w 2"/>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7"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28"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9"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30" name="Freeform 1221"/>
          <p:cNvSpPr>
            <a:spLocks/>
          </p:cNvSpPr>
          <p:nvPr/>
        </p:nvSpPr>
        <p:spPr bwMode="auto">
          <a:xfrm>
            <a:off x="731838" y="541338"/>
            <a:ext cx="3175" cy="3175"/>
          </a:xfrm>
          <a:custGeom>
            <a:avLst/>
            <a:gdLst>
              <a:gd name="T0" fmla="*/ 2147483646 w 2"/>
              <a:gd name="T1" fmla="*/ 0 h 2"/>
              <a:gd name="T2" fmla="*/ 2147483646 w 2"/>
              <a:gd name="T3" fmla="*/ 0 h 2"/>
              <a:gd name="T4" fmla="*/ 2147483646 w 2"/>
              <a:gd name="T5" fmla="*/ 0 h 2"/>
              <a:gd name="T6" fmla="*/ 0 w 2"/>
              <a:gd name="T7" fmla="*/ 0 h 2"/>
              <a:gd name="T8" fmla="*/ 0 w 2"/>
              <a:gd name="T9" fmla="*/ 0 h 2"/>
              <a:gd name="T10" fmla="*/ 0 w 2"/>
              <a:gd name="T11" fmla="*/ 2147483646 h 2"/>
              <a:gd name="T12" fmla="*/ 2147483646 w 2"/>
              <a:gd name="T13" fmla="*/ 0 h 2"/>
              <a:gd name="T14" fmla="*/ 2147483646 w 2"/>
              <a:gd name="T15" fmla="*/ 0 h 2"/>
              <a:gd name="T16" fmla="*/ 2147483646 w 2"/>
              <a:gd name="T17" fmla="*/ 0 h 2"/>
              <a:gd name="T18" fmla="*/ 0 w 2"/>
              <a:gd name="T19" fmla="*/ 0 h 2"/>
              <a:gd name="T20" fmla="*/ 0 w 2"/>
              <a:gd name="T21" fmla="*/ 0 h 2"/>
              <a:gd name="T22" fmla="*/ 0 w 2"/>
              <a:gd name="T23" fmla="*/ 2147483646 h 2"/>
              <a:gd name="T24" fmla="*/ 2147483646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31" name="Freeform 1234"/>
          <p:cNvSpPr>
            <a:spLocks/>
          </p:cNvSpPr>
          <p:nvPr/>
        </p:nvSpPr>
        <p:spPr bwMode="auto">
          <a:xfrm>
            <a:off x="722313" y="550863"/>
            <a:ext cx="3175" cy="1587"/>
          </a:xfrm>
          <a:custGeom>
            <a:avLst/>
            <a:gdLst>
              <a:gd name="T0" fmla="*/ 0 w 2"/>
              <a:gd name="T1" fmla="*/ 0 h 1587"/>
              <a:gd name="T2" fmla="*/ 0 w 2"/>
              <a:gd name="T3" fmla="*/ 0 h 1587"/>
              <a:gd name="T4" fmla="*/ 2147483646 w 2"/>
              <a:gd name="T5" fmla="*/ 0 h 1587"/>
              <a:gd name="T6" fmla="*/ 2147483646 w 2"/>
              <a:gd name="T7" fmla="*/ 0 h 1587"/>
              <a:gd name="T8" fmla="*/ 2147483646 w 2"/>
              <a:gd name="T9" fmla="*/ 0 h 1587"/>
              <a:gd name="T10" fmla="*/ 2147483646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147483646 w 2"/>
              <a:gd name="T25" fmla="*/ 0 h 1587"/>
              <a:gd name="T26" fmla="*/ 2147483646 w 2"/>
              <a:gd name="T27" fmla="*/ 0 h 1587"/>
              <a:gd name="T28" fmla="*/ 2147483646 w 2"/>
              <a:gd name="T29" fmla="*/ 0 h 1587"/>
              <a:gd name="T30" fmla="*/ 0 w 2"/>
              <a:gd name="T31" fmla="*/ 0 h 1587"/>
              <a:gd name="T32" fmla="*/ 0 w 2"/>
              <a:gd name="T33" fmla="*/ 0 h 1587"/>
              <a:gd name="T34" fmla="*/ 2147483646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32"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33"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34" name="Freeform 1240"/>
          <p:cNvSpPr>
            <a:spLocks/>
          </p:cNvSpPr>
          <p:nvPr/>
        </p:nvSpPr>
        <p:spPr bwMode="auto">
          <a:xfrm>
            <a:off x="728663" y="541338"/>
            <a:ext cx="1587" cy="3175"/>
          </a:xfrm>
          <a:custGeom>
            <a:avLst/>
            <a:gdLst>
              <a:gd name="T0" fmla="*/ 0 w 1587"/>
              <a:gd name="T1" fmla="*/ 2147483646 h 2"/>
              <a:gd name="T2" fmla="*/ 0 w 1587"/>
              <a:gd name="T3" fmla="*/ 2147483646 h 2"/>
              <a:gd name="T4" fmla="*/ 0 w 1587"/>
              <a:gd name="T5" fmla="*/ 0 h 2"/>
              <a:gd name="T6" fmla="*/ 0 w 1587"/>
              <a:gd name="T7" fmla="*/ 2147483646 h 2"/>
              <a:gd name="T8" fmla="*/ 0 w 1587"/>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35" name="Freeform 1243"/>
          <p:cNvSpPr>
            <a:spLocks/>
          </p:cNvSpPr>
          <p:nvPr/>
        </p:nvSpPr>
        <p:spPr bwMode="auto">
          <a:xfrm>
            <a:off x="728663" y="538163"/>
            <a:ext cx="3175" cy="3175"/>
          </a:xfrm>
          <a:custGeom>
            <a:avLst/>
            <a:gdLst>
              <a:gd name="T0" fmla="*/ 2147483646 w 2"/>
              <a:gd name="T1" fmla="*/ 2147483646 h 2"/>
              <a:gd name="T2" fmla="*/ 2147483646 w 2"/>
              <a:gd name="T3" fmla="*/ 2147483646 h 2"/>
              <a:gd name="T4" fmla="*/ 2147483646 w 2"/>
              <a:gd name="T5" fmla="*/ 2147483646 h 2"/>
              <a:gd name="T6" fmla="*/ 2147483646 w 2"/>
              <a:gd name="T7" fmla="*/ 2147483646 h 2"/>
              <a:gd name="T8" fmla="*/ 0 w 2"/>
              <a:gd name="T9" fmla="*/ 2147483646 h 2"/>
              <a:gd name="T10" fmla="*/ 0 w 2"/>
              <a:gd name="T11" fmla="*/ 2147483646 h 2"/>
              <a:gd name="T12" fmla="*/ 2147483646 w 2"/>
              <a:gd name="T13" fmla="*/ 2147483646 h 2"/>
              <a:gd name="T14" fmla="*/ 0 w 2"/>
              <a:gd name="T15" fmla="*/ 2147483646 h 2"/>
              <a:gd name="T16" fmla="*/ 0 w 2"/>
              <a:gd name="T17" fmla="*/ 2147483646 h 2"/>
              <a:gd name="T18" fmla="*/ 0 w 2"/>
              <a:gd name="T19" fmla="*/ 2147483646 h 2"/>
              <a:gd name="T20" fmla="*/ 0 w 2"/>
              <a:gd name="T21" fmla="*/ 2147483646 h 2"/>
              <a:gd name="T22" fmla="*/ 0 w 2"/>
              <a:gd name="T23" fmla="*/ 2147483646 h 2"/>
              <a:gd name="T24" fmla="*/ 0 w 2"/>
              <a:gd name="T25" fmla="*/ 2147483646 h 2"/>
              <a:gd name="T26" fmla="*/ 0 w 2"/>
              <a:gd name="T27" fmla="*/ 2147483646 h 2"/>
              <a:gd name="T28" fmla="*/ 0 w 2"/>
              <a:gd name="T29" fmla="*/ 2147483646 h 2"/>
              <a:gd name="T30" fmla="*/ 0 w 2"/>
              <a:gd name="T31" fmla="*/ 2147483646 h 2"/>
              <a:gd name="T32" fmla="*/ 0 w 2"/>
              <a:gd name="T33" fmla="*/ 2147483646 h 2"/>
              <a:gd name="T34" fmla="*/ 0 w 2"/>
              <a:gd name="T35" fmla="*/ 2147483646 h 2"/>
              <a:gd name="T36" fmla="*/ 0 w 2"/>
              <a:gd name="T37" fmla="*/ 2147483646 h 2"/>
              <a:gd name="T38" fmla="*/ 2147483646 w 2"/>
              <a:gd name="T39" fmla="*/ 2147483646 h 2"/>
              <a:gd name="T40" fmla="*/ 2147483646 w 2"/>
              <a:gd name="T41" fmla="*/ 2147483646 h 2"/>
              <a:gd name="T42" fmla="*/ 2147483646 w 2"/>
              <a:gd name="T43" fmla="*/ 2147483646 h 2"/>
              <a:gd name="T44" fmla="*/ 2147483646 w 2"/>
              <a:gd name="T45" fmla="*/ 2147483646 h 2"/>
              <a:gd name="T46" fmla="*/ 2147483646 w 2"/>
              <a:gd name="T47" fmla="*/ 2147483646 h 2"/>
              <a:gd name="T48" fmla="*/ 0 w 2"/>
              <a:gd name="T49" fmla="*/ 0 h 2"/>
              <a:gd name="T50" fmla="*/ 0 w 2"/>
              <a:gd name="T51" fmla="*/ 2147483646 h 2"/>
              <a:gd name="T52" fmla="*/ 0 w 2"/>
              <a:gd name="T53" fmla="*/ 2147483646 h 2"/>
              <a:gd name="T54" fmla="*/ 0 w 2"/>
              <a:gd name="T55" fmla="*/ 2147483646 h 2"/>
              <a:gd name="T56" fmla="*/ 2147483646 w 2"/>
              <a:gd name="T57" fmla="*/ 2147483646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36" name="Freeform 1246"/>
          <p:cNvSpPr>
            <a:spLocks/>
          </p:cNvSpPr>
          <p:nvPr/>
        </p:nvSpPr>
        <p:spPr bwMode="auto">
          <a:xfrm>
            <a:off x="725488" y="547688"/>
            <a:ext cx="3175" cy="3175"/>
          </a:xfrm>
          <a:custGeom>
            <a:avLst/>
            <a:gdLst>
              <a:gd name="T0" fmla="*/ 0 w 2"/>
              <a:gd name="T1" fmla="*/ 2147483646 h 2"/>
              <a:gd name="T2" fmla="*/ 0 w 2"/>
              <a:gd name="T3" fmla="*/ 2147483646 h 2"/>
              <a:gd name="T4" fmla="*/ 2147483646 w 2"/>
              <a:gd name="T5" fmla="*/ 0 h 2"/>
              <a:gd name="T6" fmla="*/ 2147483646 w 2"/>
              <a:gd name="T7" fmla="*/ 0 h 2"/>
              <a:gd name="T8" fmla="*/ 0 w 2"/>
              <a:gd name="T9" fmla="*/ 0 h 2"/>
              <a:gd name="T10" fmla="*/ 0 w 2"/>
              <a:gd name="T11" fmla="*/ 0 h 2"/>
              <a:gd name="T12" fmla="*/ 0 w 2"/>
              <a:gd name="T13" fmla="*/ 2147483646 h 2"/>
              <a:gd name="T14" fmla="*/ 0 w 2"/>
              <a:gd name="T15" fmla="*/ 2147483646 h 2"/>
              <a:gd name="T16" fmla="*/ 2147483646 w 2"/>
              <a:gd name="T17" fmla="*/ 0 h 2"/>
              <a:gd name="T18" fmla="*/ 2147483646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147483646 h 2"/>
              <a:gd name="T48" fmla="*/ 0 w 2"/>
              <a:gd name="T49" fmla="*/ 2147483646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37" name="Freeform 1250"/>
          <p:cNvSpPr>
            <a:spLocks/>
          </p:cNvSpPr>
          <p:nvPr/>
        </p:nvSpPr>
        <p:spPr bwMode="auto">
          <a:xfrm>
            <a:off x="731838" y="530225"/>
            <a:ext cx="3175" cy="1588"/>
          </a:xfrm>
          <a:custGeom>
            <a:avLst/>
            <a:gdLst>
              <a:gd name="T0" fmla="*/ 2147483646 w 2"/>
              <a:gd name="T1" fmla="*/ 0 h 1588"/>
              <a:gd name="T2" fmla="*/ 0 w 2"/>
              <a:gd name="T3" fmla="*/ 0 h 1588"/>
              <a:gd name="T4" fmla="*/ 2147483646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38" name="Freeform 1252"/>
          <p:cNvSpPr>
            <a:spLocks/>
          </p:cNvSpPr>
          <p:nvPr/>
        </p:nvSpPr>
        <p:spPr bwMode="auto">
          <a:xfrm>
            <a:off x="731838" y="527050"/>
            <a:ext cx="3175" cy="7938"/>
          </a:xfrm>
          <a:custGeom>
            <a:avLst/>
            <a:gdLst>
              <a:gd name="T0" fmla="*/ 2147483646 w 2"/>
              <a:gd name="T1" fmla="*/ 2147483646 h 5"/>
              <a:gd name="T2" fmla="*/ 2147483646 w 2"/>
              <a:gd name="T3" fmla="*/ 2147483646 h 5"/>
              <a:gd name="T4" fmla="*/ 0 w 2"/>
              <a:gd name="T5" fmla="*/ 0 h 5"/>
              <a:gd name="T6" fmla="*/ 0 w 2"/>
              <a:gd name="T7" fmla="*/ 2147483646 h 5"/>
              <a:gd name="T8" fmla="*/ 0 w 2"/>
              <a:gd name="T9" fmla="*/ 2147483646 h 5"/>
              <a:gd name="T10" fmla="*/ 2147483646 w 2"/>
              <a:gd name="T11" fmla="*/ 2147483646 h 5"/>
              <a:gd name="T12" fmla="*/ 2147483646 w 2"/>
              <a:gd name="T13" fmla="*/ 2147483646 h 5"/>
              <a:gd name="T14" fmla="*/ 2147483646 w 2"/>
              <a:gd name="T15" fmla="*/ 2147483646 h 5"/>
              <a:gd name="T16" fmla="*/ 0 w 2"/>
              <a:gd name="T17" fmla="*/ 0 h 5"/>
              <a:gd name="T18" fmla="*/ 0 w 2"/>
              <a:gd name="T19" fmla="*/ 2147483646 h 5"/>
              <a:gd name="T20" fmla="*/ 0 w 2"/>
              <a:gd name="T21" fmla="*/ 2147483646 h 5"/>
              <a:gd name="T22" fmla="*/ 2147483646 w 2"/>
              <a:gd name="T23" fmla="*/ 2147483646 h 5"/>
              <a:gd name="T24" fmla="*/ 2147483646 w 2"/>
              <a:gd name="T25" fmla="*/ 2147483646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39" name="Freeform 1255"/>
          <p:cNvSpPr>
            <a:spLocks/>
          </p:cNvSpPr>
          <p:nvPr/>
        </p:nvSpPr>
        <p:spPr bwMode="auto">
          <a:xfrm>
            <a:off x="712788" y="550863"/>
            <a:ext cx="3175" cy="1587"/>
          </a:xfrm>
          <a:custGeom>
            <a:avLst/>
            <a:gdLst>
              <a:gd name="T0" fmla="*/ 0 w 2"/>
              <a:gd name="T1" fmla="*/ 0 h 1587"/>
              <a:gd name="T2" fmla="*/ 2147483646 w 2"/>
              <a:gd name="T3" fmla="*/ 0 h 1587"/>
              <a:gd name="T4" fmla="*/ 2147483646 w 2"/>
              <a:gd name="T5" fmla="*/ 0 h 1587"/>
              <a:gd name="T6" fmla="*/ 2147483646 w 2"/>
              <a:gd name="T7" fmla="*/ 0 h 1587"/>
              <a:gd name="T8" fmla="*/ 2147483646 w 2"/>
              <a:gd name="T9" fmla="*/ 0 h 1587"/>
              <a:gd name="T10" fmla="*/ 0 w 2"/>
              <a:gd name="T11" fmla="*/ 0 h 1587"/>
              <a:gd name="T12" fmla="*/ 0 w 2"/>
              <a:gd name="T13" fmla="*/ 0 h 1587"/>
              <a:gd name="T14" fmla="*/ 0 w 2"/>
              <a:gd name="T15" fmla="*/ 0 h 1587"/>
              <a:gd name="T16" fmla="*/ 0 w 2"/>
              <a:gd name="T17" fmla="*/ 0 h 1587"/>
              <a:gd name="T18" fmla="*/ 2147483646 w 2"/>
              <a:gd name="T19" fmla="*/ 0 h 1587"/>
              <a:gd name="T20" fmla="*/ 2147483646 w 2"/>
              <a:gd name="T21" fmla="*/ 0 h 1587"/>
              <a:gd name="T22" fmla="*/ 2147483646 w 2"/>
              <a:gd name="T23" fmla="*/ 0 h 1587"/>
              <a:gd name="T24" fmla="*/ 2147483646 w 2"/>
              <a:gd name="T25" fmla="*/ 0 h 1587"/>
              <a:gd name="T26" fmla="*/ 2147483646 w 2"/>
              <a:gd name="T27" fmla="*/ 0 h 1587"/>
              <a:gd name="T28" fmla="*/ 2147483646 w 2"/>
              <a:gd name="T29" fmla="*/ 0 h 1587"/>
              <a:gd name="T30" fmla="*/ 2147483646 w 2"/>
              <a:gd name="T31" fmla="*/ 0 h 1587"/>
              <a:gd name="T32" fmla="*/ 2147483646 w 2"/>
              <a:gd name="T33" fmla="*/ 0 h 1587"/>
              <a:gd name="T34" fmla="*/ 2147483646 w 2"/>
              <a:gd name="T35" fmla="*/ 0 h 1587"/>
              <a:gd name="T36" fmla="*/ 2147483646 w 2"/>
              <a:gd name="T37" fmla="*/ 0 h 1587"/>
              <a:gd name="T38" fmla="*/ 2147483646 w 2"/>
              <a:gd name="T39" fmla="*/ 0 h 1587"/>
              <a:gd name="T40" fmla="*/ 2147483646 w 2"/>
              <a:gd name="T41" fmla="*/ 0 h 1587"/>
              <a:gd name="T42" fmla="*/ 2147483646 w 2"/>
              <a:gd name="T43" fmla="*/ 0 h 1587"/>
              <a:gd name="T44" fmla="*/ 2147483646 w 2"/>
              <a:gd name="T45" fmla="*/ 0 h 1587"/>
              <a:gd name="T46" fmla="*/ 2147483646 w 2"/>
              <a:gd name="T47" fmla="*/ 0 h 1587"/>
              <a:gd name="T48" fmla="*/ 2147483646 w 2"/>
              <a:gd name="T49" fmla="*/ 0 h 1587"/>
              <a:gd name="T50" fmla="*/ 2147483646 w 2"/>
              <a:gd name="T51" fmla="*/ 0 h 1587"/>
              <a:gd name="T52" fmla="*/ 2147483646 w 2"/>
              <a:gd name="T53" fmla="*/ 0 h 1587"/>
              <a:gd name="T54" fmla="*/ 2147483646 w 2"/>
              <a:gd name="T55" fmla="*/ 0 h 1587"/>
              <a:gd name="T56" fmla="*/ 2147483646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40"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41"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42"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43" name="Freeform 1269"/>
          <p:cNvSpPr>
            <a:spLocks/>
          </p:cNvSpPr>
          <p:nvPr/>
        </p:nvSpPr>
        <p:spPr bwMode="auto">
          <a:xfrm>
            <a:off x="728663" y="530225"/>
            <a:ext cx="3175" cy="4763"/>
          </a:xfrm>
          <a:custGeom>
            <a:avLst/>
            <a:gdLst>
              <a:gd name="T0" fmla="*/ 0 w 2"/>
              <a:gd name="T1" fmla="*/ 2147483646 h 3"/>
              <a:gd name="T2" fmla="*/ 2147483646 w 2"/>
              <a:gd name="T3" fmla="*/ 0 h 3"/>
              <a:gd name="T4" fmla="*/ 2147483646 w 2"/>
              <a:gd name="T5" fmla="*/ 0 h 3"/>
              <a:gd name="T6" fmla="*/ 2147483646 w 2"/>
              <a:gd name="T7" fmla="*/ 0 h 3"/>
              <a:gd name="T8" fmla="*/ 2147483646 w 2"/>
              <a:gd name="T9" fmla="*/ 0 h 3"/>
              <a:gd name="T10" fmla="*/ 0 w 2"/>
              <a:gd name="T11" fmla="*/ 0 h 3"/>
              <a:gd name="T12" fmla="*/ 0 w 2"/>
              <a:gd name="T13" fmla="*/ 0 h 3"/>
              <a:gd name="T14" fmla="*/ 0 w 2"/>
              <a:gd name="T15" fmla="*/ 2147483646 h 3"/>
              <a:gd name="T16" fmla="*/ 0 w 2"/>
              <a:gd name="T17" fmla="*/ 2147483646 h 3"/>
              <a:gd name="T18" fmla="*/ 2147483646 w 2"/>
              <a:gd name="T19" fmla="*/ 0 h 3"/>
              <a:gd name="T20" fmla="*/ 2147483646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2147483646 h 3"/>
              <a:gd name="T40" fmla="*/ 0 w 2"/>
              <a:gd name="T41" fmla="*/ 2147483646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44"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45"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46"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47"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48"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49"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50" name="Freeform 1277"/>
          <p:cNvSpPr>
            <a:spLocks/>
          </p:cNvSpPr>
          <p:nvPr/>
        </p:nvSpPr>
        <p:spPr bwMode="auto">
          <a:xfrm>
            <a:off x="728663" y="523875"/>
            <a:ext cx="1587" cy="3175"/>
          </a:xfrm>
          <a:custGeom>
            <a:avLst/>
            <a:gdLst>
              <a:gd name="T0" fmla="*/ 0 w 1587"/>
              <a:gd name="T1" fmla="*/ 2147483646 h 2"/>
              <a:gd name="T2" fmla="*/ 0 w 1587"/>
              <a:gd name="T3" fmla="*/ 2147483646 h 2"/>
              <a:gd name="T4" fmla="*/ 0 w 1587"/>
              <a:gd name="T5" fmla="*/ 0 h 2"/>
              <a:gd name="T6" fmla="*/ 0 w 1587"/>
              <a:gd name="T7" fmla="*/ 2147483646 h 2"/>
              <a:gd name="T8" fmla="*/ 0 w 1587"/>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51" name="Freeform 1287"/>
          <p:cNvSpPr>
            <a:spLocks/>
          </p:cNvSpPr>
          <p:nvPr/>
        </p:nvSpPr>
        <p:spPr bwMode="auto">
          <a:xfrm>
            <a:off x="719138" y="514350"/>
            <a:ext cx="3175" cy="3175"/>
          </a:xfrm>
          <a:custGeom>
            <a:avLst/>
            <a:gdLst>
              <a:gd name="T0" fmla="*/ 0 w 2"/>
              <a:gd name="T1" fmla="*/ 0 h 2"/>
              <a:gd name="T2" fmla="*/ 0 w 2"/>
              <a:gd name="T3" fmla="*/ 2147483646 h 2"/>
              <a:gd name="T4" fmla="*/ 2147483646 w 2"/>
              <a:gd name="T5" fmla="*/ 2147483646 h 2"/>
              <a:gd name="T6" fmla="*/ 2147483646 w 2"/>
              <a:gd name="T7" fmla="*/ 2147483646 h 2"/>
              <a:gd name="T8" fmla="*/ 2147483646 w 2"/>
              <a:gd name="T9" fmla="*/ 2147483646 h 2"/>
              <a:gd name="T10" fmla="*/ 2147483646 w 2"/>
              <a:gd name="T11" fmla="*/ 0 h 2"/>
              <a:gd name="T12" fmla="*/ 0 w 2"/>
              <a:gd name="T13" fmla="*/ 0 h 2"/>
              <a:gd name="T14" fmla="*/ 0 w 2"/>
              <a:gd name="T15" fmla="*/ 0 h 2"/>
              <a:gd name="T16" fmla="*/ 0 w 2"/>
              <a:gd name="T17" fmla="*/ 2147483646 h 2"/>
              <a:gd name="T18" fmla="*/ 0 w 2"/>
              <a:gd name="T19" fmla="*/ 2147483646 h 2"/>
              <a:gd name="T20" fmla="*/ 0 w 2"/>
              <a:gd name="T21" fmla="*/ 2147483646 h 2"/>
              <a:gd name="T22" fmla="*/ 0 w 2"/>
              <a:gd name="T23" fmla="*/ 2147483646 h 2"/>
              <a:gd name="T24" fmla="*/ 2147483646 w 2"/>
              <a:gd name="T25" fmla="*/ 2147483646 h 2"/>
              <a:gd name="T26" fmla="*/ 2147483646 w 2"/>
              <a:gd name="T27" fmla="*/ 2147483646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52" name="Freeform 1290"/>
          <p:cNvSpPr>
            <a:spLocks/>
          </p:cNvSpPr>
          <p:nvPr/>
        </p:nvSpPr>
        <p:spPr bwMode="auto">
          <a:xfrm>
            <a:off x="719138" y="517525"/>
            <a:ext cx="3175" cy="3175"/>
          </a:xfrm>
          <a:custGeom>
            <a:avLst/>
            <a:gdLst>
              <a:gd name="T0" fmla="*/ 0 w 2"/>
              <a:gd name="T1" fmla="*/ 2147483646 h 2"/>
              <a:gd name="T2" fmla="*/ 0 w 2"/>
              <a:gd name="T3" fmla="*/ 2147483646 h 2"/>
              <a:gd name="T4" fmla="*/ 2147483646 w 2"/>
              <a:gd name="T5" fmla="*/ 2147483646 h 2"/>
              <a:gd name="T6" fmla="*/ 2147483646 w 2"/>
              <a:gd name="T7" fmla="*/ 2147483646 h 2"/>
              <a:gd name="T8" fmla="*/ 2147483646 w 2"/>
              <a:gd name="T9" fmla="*/ 2147483646 h 2"/>
              <a:gd name="T10" fmla="*/ 2147483646 w 2"/>
              <a:gd name="T11" fmla="*/ 0 h 2"/>
              <a:gd name="T12" fmla="*/ 0 w 2"/>
              <a:gd name="T13" fmla="*/ 0 h 2"/>
              <a:gd name="T14" fmla="*/ 0 w 2"/>
              <a:gd name="T15" fmla="*/ 0 h 2"/>
              <a:gd name="T16" fmla="*/ 0 w 2"/>
              <a:gd name="T17" fmla="*/ 0 h 2"/>
              <a:gd name="T18" fmla="*/ 0 w 2"/>
              <a:gd name="T19" fmla="*/ 0 h 2"/>
              <a:gd name="T20" fmla="*/ 2147483646 w 2"/>
              <a:gd name="T21" fmla="*/ 0 h 2"/>
              <a:gd name="T22" fmla="*/ 0 w 2"/>
              <a:gd name="T23" fmla="*/ 0 h 2"/>
              <a:gd name="T24" fmla="*/ 0 w 2"/>
              <a:gd name="T25" fmla="*/ 0 h 2"/>
              <a:gd name="T26" fmla="*/ 0 w 2"/>
              <a:gd name="T27" fmla="*/ 0 h 2"/>
              <a:gd name="T28" fmla="*/ 0 w 2"/>
              <a:gd name="T29" fmla="*/ 0 h 2"/>
              <a:gd name="T30" fmla="*/ 0 w 2"/>
              <a:gd name="T31" fmla="*/ 2147483646 h 2"/>
              <a:gd name="T32" fmla="*/ 0 w 2"/>
              <a:gd name="T33" fmla="*/ 2147483646 h 2"/>
              <a:gd name="T34" fmla="*/ 0 w 2"/>
              <a:gd name="T35" fmla="*/ 2147483646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147483646 h 2"/>
              <a:gd name="T50" fmla="*/ 2147483646 w 2"/>
              <a:gd name="T51" fmla="*/ 2147483646 h 2"/>
              <a:gd name="T52" fmla="*/ 2147483646 w 2"/>
              <a:gd name="T53" fmla="*/ 0 h 2"/>
              <a:gd name="T54" fmla="*/ 2147483646 w 2"/>
              <a:gd name="T55" fmla="*/ 0 h 2"/>
              <a:gd name="T56" fmla="*/ 0 w 2"/>
              <a:gd name="T57" fmla="*/ 0 h 2"/>
              <a:gd name="T58" fmla="*/ 0 w 2"/>
              <a:gd name="T59" fmla="*/ 0 h 2"/>
              <a:gd name="T60" fmla="*/ 0 w 2"/>
              <a:gd name="T61" fmla="*/ 2147483646 h 2"/>
              <a:gd name="T62" fmla="*/ 0 w 2"/>
              <a:gd name="T63" fmla="*/ 2147483646 h 2"/>
              <a:gd name="T64" fmla="*/ 2147483646 w 2"/>
              <a:gd name="T65" fmla="*/ 2147483646 h 2"/>
              <a:gd name="T66" fmla="*/ 2147483646 w 2"/>
              <a:gd name="T67" fmla="*/ 2147483646 h 2"/>
              <a:gd name="T68" fmla="*/ 0 w 2"/>
              <a:gd name="T69" fmla="*/ 2147483646 h 2"/>
              <a:gd name="T70" fmla="*/ 0 w 2"/>
              <a:gd name="T71" fmla="*/ 2147483646 h 2"/>
              <a:gd name="T72" fmla="*/ 0 w 2"/>
              <a:gd name="T73" fmla="*/ 2147483646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53"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54"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55"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56"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57"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58"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59"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60"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61" name="Rectangle 69"/>
          <p:cNvSpPr>
            <a:spLocks noChangeArrowheads="1"/>
          </p:cNvSpPr>
          <p:nvPr/>
        </p:nvSpPr>
        <p:spPr bwMode="auto">
          <a:xfrm>
            <a:off x="0" y="2828925"/>
            <a:ext cx="9144000" cy="176213"/>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prstClr val="white"/>
              </a:solidFill>
            </a:endParaRPr>
          </a:p>
        </p:txBody>
      </p:sp>
      <p:sp>
        <p:nvSpPr>
          <p:cNvPr id="330" name="Title 329"/>
          <p:cNvSpPr>
            <a:spLocks noGrp="1"/>
          </p:cNvSpPr>
          <p:nvPr>
            <p:ph type="title"/>
          </p:nvPr>
        </p:nvSpPr>
        <p:spPr>
          <a:xfrm>
            <a:off x="865910" y="1306550"/>
            <a:ext cx="7296726" cy="1450437"/>
          </a:xfrm>
        </p:spPr>
        <p:txBody>
          <a:bodyPr/>
          <a:lstStyle>
            <a:lvl1pPr>
              <a:defRPr sz="3800" b="1" cap="none" baseline="0">
                <a:solidFill>
                  <a:schemeClr val="bg2"/>
                </a:solidFill>
              </a:defRPr>
            </a:lvl1pPr>
          </a:lstStyle>
          <a:p>
            <a:r>
              <a:rPr lang="en-US"/>
              <a:t>Click to edit Master title style</a:t>
            </a:r>
            <a:endParaRPr lang="en-US" dirty="0"/>
          </a:p>
        </p:txBody>
      </p:sp>
      <p:sp>
        <p:nvSpPr>
          <p:cNvPr id="332" name="Text Placeholder 331"/>
          <p:cNvSpPr>
            <a:spLocks noGrp="1"/>
          </p:cNvSpPr>
          <p:nvPr>
            <p:ph type="body" sz="quarter" idx="13"/>
          </p:nvPr>
        </p:nvSpPr>
        <p:spPr>
          <a:xfrm>
            <a:off x="851104" y="3074088"/>
            <a:ext cx="7328771" cy="2397495"/>
          </a:xfrm>
        </p:spPr>
        <p:txBody>
          <a:bodyPr>
            <a:normAutofit/>
          </a:bodyPr>
          <a:lstStyle>
            <a:lvl1pPr>
              <a:lnSpc>
                <a:spcPct val="100000"/>
              </a:lnSpc>
              <a:defRPr sz="3000" b="0" i="0" cap="none" baseline="0">
                <a:solidFill>
                  <a:schemeClr val="tx1"/>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p:txBody>
      </p:sp>
    </p:spTree>
    <p:extLst>
      <p:ext uri="{BB962C8B-B14F-4D97-AF65-F5344CB8AC3E}">
        <p14:creationId xmlns:p14="http://schemas.microsoft.com/office/powerpoint/2010/main" val="332522961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4" name="Rectangle 10"/>
          <p:cNvSpPr>
            <a:spLocks noChangeArrowheads="1"/>
          </p:cNvSpPr>
          <p:nvPr/>
        </p:nvSpPr>
        <p:spPr bwMode="auto">
          <a:xfrm>
            <a:off x="0" y="1100138"/>
            <a:ext cx="9144000" cy="176212"/>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prstClr val="white"/>
              </a:solidFill>
            </a:endParaRPr>
          </a:p>
        </p:txBody>
      </p:sp>
      <p:sp>
        <p:nvSpPr>
          <p:cNvPr id="2" name="Title 1"/>
          <p:cNvSpPr>
            <a:spLocks noGrp="1"/>
          </p:cNvSpPr>
          <p:nvPr>
            <p:ph type="title"/>
          </p:nvPr>
        </p:nvSpPr>
        <p:spPr>
          <a:xfrm>
            <a:off x="356934" y="301626"/>
            <a:ext cx="8462029" cy="756707"/>
          </a:xfrm>
        </p:spPr>
        <p:txBody>
          <a:bodyPr/>
          <a:lstStyle>
            <a:lvl1pPr>
              <a:defRPr sz="2800" b="1" i="0">
                <a:solidFill>
                  <a:schemeClr val="tx1"/>
                </a:solidFill>
              </a:defRPr>
            </a:lvl1pPr>
          </a:lstStyle>
          <a:p>
            <a:r>
              <a:rPr lang="en-US" dirty="0"/>
              <a:t>Click to edit Master title style</a:t>
            </a:r>
          </a:p>
        </p:txBody>
      </p:sp>
      <p:sp>
        <p:nvSpPr>
          <p:cNvPr id="6" name="Slide Number Placeholder 7"/>
          <p:cNvSpPr>
            <a:spLocks noGrp="1"/>
          </p:cNvSpPr>
          <p:nvPr>
            <p:ph type="sldNum" sz="quarter" idx="15"/>
          </p:nvPr>
        </p:nvSpPr>
        <p:spPr/>
        <p:txBody>
          <a:bodyPr/>
          <a:lstStyle>
            <a:lvl1pPr>
              <a:defRPr smtClean="0"/>
            </a:lvl1pPr>
          </a:lstStyle>
          <a:p>
            <a:pPr>
              <a:defRPr/>
            </a:pPr>
            <a:fld id="{49B0CC3A-7E19-4530-860B-014D7A8FCADB}" type="slidenum">
              <a:rPr lang="en-US" altLang="en-US"/>
              <a:pPr>
                <a:defRPr/>
              </a:pPr>
              <a:t>‹#›</a:t>
            </a:fld>
            <a:endParaRPr lang="en-US" altLang="en-US" dirty="0"/>
          </a:p>
        </p:txBody>
      </p:sp>
    </p:spTree>
    <p:extLst>
      <p:ext uri="{BB962C8B-B14F-4D97-AF65-F5344CB8AC3E}">
        <p14:creationId xmlns:p14="http://schemas.microsoft.com/office/powerpoint/2010/main" val="239215526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acts Slide">
    <p:spTree>
      <p:nvGrpSpPr>
        <p:cNvPr id="1" name=""/>
        <p:cNvGrpSpPr/>
        <p:nvPr/>
      </p:nvGrpSpPr>
      <p:grpSpPr>
        <a:xfrm>
          <a:off x="0" y="0"/>
          <a:ext cx="0" cy="0"/>
          <a:chOff x="0" y="0"/>
          <a:chExt cx="0" cy="0"/>
        </a:xfrm>
      </p:grpSpPr>
      <p:sp>
        <p:nvSpPr>
          <p:cNvPr id="4" name="Rectangle 10"/>
          <p:cNvSpPr>
            <a:spLocks noChangeArrowheads="1"/>
          </p:cNvSpPr>
          <p:nvPr/>
        </p:nvSpPr>
        <p:spPr bwMode="auto">
          <a:xfrm>
            <a:off x="0" y="1100138"/>
            <a:ext cx="9144000" cy="176212"/>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prstClr val="white"/>
              </a:solidFill>
            </a:endParaRPr>
          </a:p>
        </p:txBody>
      </p:sp>
      <p:sp>
        <p:nvSpPr>
          <p:cNvPr id="2" name="Title 1"/>
          <p:cNvSpPr>
            <a:spLocks noGrp="1"/>
          </p:cNvSpPr>
          <p:nvPr>
            <p:ph type="title"/>
          </p:nvPr>
        </p:nvSpPr>
        <p:spPr>
          <a:xfrm>
            <a:off x="356934" y="301626"/>
            <a:ext cx="8462029" cy="756707"/>
          </a:xfrm>
        </p:spPr>
        <p:txBody>
          <a:bodyPr/>
          <a:lstStyle>
            <a:lvl1pPr>
              <a:defRPr sz="2800" b="1" i="0">
                <a:solidFill>
                  <a:schemeClr val="tx1"/>
                </a:solidFill>
              </a:defRPr>
            </a:lvl1pPr>
          </a:lstStyle>
          <a:p>
            <a:endParaRPr lang="en-US" dirty="0"/>
          </a:p>
        </p:txBody>
      </p:sp>
      <p:sp>
        <p:nvSpPr>
          <p:cNvPr id="6" name="Slide Number Placeholder 7"/>
          <p:cNvSpPr>
            <a:spLocks noGrp="1"/>
          </p:cNvSpPr>
          <p:nvPr>
            <p:ph type="sldNum" sz="quarter" idx="15"/>
          </p:nvPr>
        </p:nvSpPr>
        <p:spPr/>
        <p:txBody>
          <a:bodyPr/>
          <a:lstStyle>
            <a:lvl1pPr>
              <a:defRPr smtClean="0"/>
            </a:lvl1pPr>
          </a:lstStyle>
          <a:p>
            <a:pPr>
              <a:defRPr/>
            </a:pPr>
            <a:fld id="{49B0CC3A-7E19-4530-860B-014D7A8FCADB}" type="slidenum">
              <a:rPr lang="en-US" altLang="en-US"/>
              <a:pPr>
                <a:defRPr/>
              </a:pPr>
              <a:t>‹#›</a:t>
            </a:fld>
            <a:endParaRPr lang="en-US" altLang="en-US" dirty="0"/>
          </a:p>
        </p:txBody>
      </p:sp>
    </p:spTree>
    <p:extLst>
      <p:ext uri="{BB962C8B-B14F-4D97-AF65-F5344CB8AC3E}">
        <p14:creationId xmlns:p14="http://schemas.microsoft.com/office/powerpoint/2010/main" val="29068425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4" name="Rectangle 10"/>
          <p:cNvSpPr>
            <a:spLocks noChangeArrowheads="1"/>
          </p:cNvSpPr>
          <p:nvPr/>
        </p:nvSpPr>
        <p:spPr bwMode="auto">
          <a:xfrm>
            <a:off x="0" y="1100138"/>
            <a:ext cx="9144000" cy="176212"/>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prstClr val="white"/>
              </a:solidFill>
            </a:endParaRPr>
          </a:p>
        </p:txBody>
      </p:sp>
      <p:sp>
        <p:nvSpPr>
          <p:cNvPr id="2" name="Title 1"/>
          <p:cNvSpPr>
            <a:spLocks noGrp="1"/>
          </p:cNvSpPr>
          <p:nvPr>
            <p:ph type="title"/>
          </p:nvPr>
        </p:nvSpPr>
        <p:spPr>
          <a:xfrm>
            <a:off x="356934" y="301626"/>
            <a:ext cx="8462029" cy="756707"/>
          </a:xfrm>
        </p:spPr>
        <p:txBody>
          <a:bodyPr/>
          <a:lstStyle>
            <a:lvl1pPr>
              <a:defRPr sz="2800" b="1" i="0">
                <a:solidFill>
                  <a:schemeClr val="tx1"/>
                </a:solidFill>
              </a:defRPr>
            </a:lvl1pPr>
          </a:lstStyle>
          <a:p>
            <a:r>
              <a:rPr lang="en-US" dirty="0"/>
              <a:t>Click to edit Master title style</a:t>
            </a:r>
          </a:p>
        </p:txBody>
      </p:sp>
      <p:sp>
        <p:nvSpPr>
          <p:cNvPr id="6" name="Slide Number Placeholder 7"/>
          <p:cNvSpPr>
            <a:spLocks noGrp="1"/>
          </p:cNvSpPr>
          <p:nvPr>
            <p:ph type="sldNum" sz="quarter" idx="15"/>
          </p:nvPr>
        </p:nvSpPr>
        <p:spPr/>
        <p:txBody>
          <a:bodyPr/>
          <a:lstStyle>
            <a:lvl1pPr>
              <a:defRPr smtClean="0"/>
            </a:lvl1pPr>
          </a:lstStyle>
          <a:p>
            <a:pPr>
              <a:defRPr/>
            </a:pPr>
            <a:fld id="{49B0CC3A-7E19-4530-860B-014D7A8FCADB}" type="slidenum">
              <a:rPr lang="en-US" altLang="en-US"/>
              <a:pPr>
                <a:defRPr/>
              </a:pPr>
              <a:t>‹#›</a:t>
            </a:fld>
            <a:endParaRPr lang="en-US" altLang="en-US" dirty="0"/>
          </a:p>
        </p:txBody>
      </p:sp>
      <p:sp>
        <p:nvSpPr>
          <p:cNvPr id="8" name="Text Placeholder 7"/>
          <p:cNvSpPr>
            <a:spLocks noGrp="1"/>
          </p:cNvSpPr>
          <p:nvPr>
            <p:ph type="body" sz="quarter" idx="16"/>
          </p:nvPr>
        </p:nvSpPr>
        <p:spPr>
          <a:xfrm>
            <a:off x="2043991" y="1472062"/>
            <a:ext cx="5087938" cy="441325"/>
          </a:xfrm>
        </p:spPr>
        <p:txBody>
          <a:bodyPr anchor="ctr"/>
          <a:lstStyle>
            <a:lvl1pPr algn="ctr">
              <a:defRPr sz="2400"/>
            </a:lvl1pPr>
          </a:lstStyle>
          <a:p>
            <a:pPr lvl="0"/>
            <a:r>
              <a:rPr lang="en-US" dirty="0"/>
              <a:t>Click to edit Master text styles</a:t>
            </a:r>
          </a:p>
        </p:txBody>
      </p:sp>
      <p:sp>
        <p:nvSpPr>
          <p:cNvPr id="12" name="Text Placeholder 11"/>
          <p:cNvSpPr>
            <a:spLocks noGrp="1"/>
          </p:cNvSpPr>
          <p:nvPr>
            <p:ph type="body" sz="quarter" idx="18"/>
          </p:nvPr>
        </p:nvSpPr>
        <p:spPr>
          <a:xfrm>
            <a:off x="356934" y="5746750"/>
            <a:ext cx="8499729" cy="428139"/>
          </a:xfrm>
        </p:spPr>
        <p:txBody>
          <a:bodyPr/>
          <a:lstStyle>
            <a:lvl1pPr algn="just">
              <a:defRPr sz="1600"/>
            </a:lvl1pPr>
          </a:lstStyle>
          <a:p>
            <a:pPr lvl="0"/>
            <a:r>
              <a:rPr lang="en-US" dirty="0"/>
              <a:t>Click to edit Master text styles</a:t>
            </a:r>
          </a:p>
        </p:txBody>
      </p:sp>
      <p:sp>
        <p:nvSpPr>
          <p:cNvPr id="14" name="Content Placeholder 13"/>
          <p:cNvSpPr>
            <a:spLocks noGrp="1"/>
          </p:cNvSpPr>
          <p:nvPr>
            <p:ph sz="quarter" idx="19"/>
          </p:nvPr>
        </p:nvSpPr>
        <p:spPr>
          <a:xfrm>
            <a:off x="356934" y="1936750"/>
            <a:ext cx="8499729" cy="3810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2775979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ison Slide">
    <p:spTree>
      <p:nvGrpSpPr>
        <p:cNvPr id="1" name=""/>
        <p:cNvGrpSpPr/>
        <p:nvPr/>
      </p:nvGrpSpPr>
      <p:grpSpPr>
        <a:xfrm>
          <a:off x="0" y="0"/>
          <a:ext cx="0" cy="0"/>
          <a:chOff x="0" y="0"/>
          <a:chExt cx="0" cy="0"/>
        </a:xfrm>
      </p:grpSpPr>
      <p:sp>
        <p:nvSpPr>
          <p:cNvPr id="4" name="Rectangle 10"/>
          <p:cNvSpPr>
            <a:spLocks noChangeArrowheads="1"/>
          </p:cNvSpPr>
          <p:nvPr/>
        </p:nvSpPr>
        <p:spPr bwMode="auto">
          <a:xfrm>
            <a:off x="0" y="1100138"/>
            <a:ext cx="9144000" cy="176212"/>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prstClr val="white"/>
              </a:solidFill>
            </a:endParaRPr>
          </a:p>
        </p:txBody>
      </p:sp>
      <p:sp>
        <p:nvSpPr>
          <p:cNvPr id="2" name="Title 1"/>
          <p:cNvSpPr>
            <a:spLocks noGrp="1"/>
          </p:cNvSpPr>
          <p:nvPr>
            <p:ph type="title"/>
          </p:nvPr>
        </p:nvSpPr>
        <p:spPr>
          <a:xfrm>
            <a:off x="356934" y="301626"/>
            <a:ext cx="8462029" cy="756707"/>
          </a:xfrm>
        </p:spPr>
        <p:txBody>
          <a:bodyPr/>
          <a:lstStyle>
            <a:lvl1pPr>
              <a:defRPr sz="2800" b="1" i="0">
                <a:solidFill>
                  <a:schemeClr val="tx1"/>
                </a:solidFill>
              </a:defRPr>
            </a:lvl1pPr>
          </a:lstStyle>
          <a:p>
            <a:r>
              <a:rPr lang="en-US" dirty="0"/>
              <a:t>Click to edit Master title style</a:t>
            </a:r>
          </a:p>
        </p:txBody>
      </p:sp>
      <p:sp>
        <p:nvSpPr>
          <p:cNvPr id="6" name="Slide Number Placeholder 7"/>
          <p:cNvSpPr>
            <a:spLocks noGrp="1"/>
          </p:cNvSpPr>
          <p:nvPr>
            <p:ph type="sldNum" sz="quarter" idx="15"/>
          </p:nvPr>
        </p:nvSpPr>
        <p:spPr/>
        <p:txBody>
          <a:bodyPr/>
          <a:lstStyle>
            <a:lvl1pPr>
              <a:defRPr smtClean="0"/>
            </a:lvl1pPr>
          </a:lstStyle>
          <a:p>
            <a:pPr>
              <a:defRPr/>
            </a:pPr>
            <a:fld id="{49B0CC3A-7E19-4530-860B-014D7A8FCADB}" type="slidenum">
              <a:rPr lang="en-US" altLang="en-US"/>
              <a:pPr>
                <a:defRPr/>
              </a:pPr>
              <a:t>‹#›</a:t>
            </a:fld>
            <a:endParaRPr lang="en-US" altLang="en-US" dirty="0"/>
          </a:p>
        </p:txBody>
      </p:sp>
      <p:sp>
        <p:nvSpPr>
          <p:cNvPr id="8" name="Text Placeholder 7"/>
          <p:cNvSpPr>
            <a:spLocks noGrp="1"/>
          </p:cNvSpPr>
          <p:nvPr>
            <p:ph type="body" sz="quarter" idx="16"/>
          </p:nvPr>
        </p:nvSpPr>
        <p:spPr>
          <a:xfrm>
            <a:off x="387890" y="1411254"/>
            <a:ext cx="3936747" cy="441325"/>
          </a:xfrm>
        </p:spPr>
        <p:txBody>
          <a:bodyPr anchor="ctr"/>
          <a:lstStyle>
            <a:lvl1pPr algn="ctr">
              <a:defRPr sz="2000"/>
            </a:lvl1pPr>
          </a:lstStyle>
          <a:p>
            <a:pPr lvl="0"/>
            <a:r>
              <a:rPr lang="en-US" dirty="0"/>
              <a:t>Click to edit Master text styles</a:t>
            </a:r>
          </a:p>
        </p:txBody>
      </p:sp>
      <p:sp>
        <p:nvSpPr>
          <p:cNvPr id="12" name="Text Placeholder 11"/>
          <p:cNvSpPr>
            <a:spLocks noGrp="1"/>
          </p:cNvSpPr>
          <p:nvPr>
            <p:ph type="body" sz="quarter" idx="18"/>
          </p:nvPr>
        </p:nvSpPr>
        <p:spPr>
          <a:xfrm>
            <a:off x="387890" y="5746750"/>
            <a:ext cx="3936747" cy="428139"/>
          </a:xfrm>
        </p:spPr>
        <p:txBody>
          <a:bodyPr/>
          <a:lstStyle>
            <a:lvl1pPr algn="just">
              <a:defRPr sz="1600"/>
            </a:lvl1pPr>
          </a:lstStyle>
          <a:p>
            <a:pPr lvl="0"/>
            <a:r>
              <a:rPr lang="en-US" dirty="0"/>
              <a:t>Click to edit Master text styles</a:t>
            </a:r>
          </a:p>
        </p:txBody>
      </p:sp>
      <p:sp>
        <p:nvSpPr>
          <p:cNvPr id="14" name="Content Placeholder 13"/>
          <p:cNvSpPr>
            <a:spLocks noGrp="1"/>
          </p:cNvSpPr>
          <p:nvPr>
            <p:ph sz="quarter" idx="19"/>
          </p:nvPr>
        </p:nvSpPr>
        <p:spPr>
          <a:xfrm>
            <a:off x="387890" y="1936750"/>
            <a:ext cx="3936747" cy="381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7"/>
          <p:cNvSpPr>
            <a:spLocks noGrp="1"/>
          </p:cNvSpPr>
          <p:nvPr>
            <p:ph type="body" sz="quarter" idx="20"/>
          </p:nvPr>
        </p:nvSpPr>
        <p:spPr>
          <a:xfrm>
            <a:off x="4911087" y="1393072"/>
            <a:ext cx="3936747" cy="441325"/>
          </a:xfrm>
        </p:spPr>
        <p:txBody>
          <a:bodyPr anchor="ctr"/>
          <a:lstStyle>
            <a:lvl1pPr algn="ctr">
              <a:defRPr sz="2000"/>
            </a:lvl1pPr>
          </a:lstStyle>
          <a:p>
            <a:pPr lvl="0"/>
            <a:r>
              <a:rPr lang="en-US" dirty="0"/>
              <a:t>Click to edit Master text styles</a:t>
            </a:r>
          </a:p>
        </p:txBody>
      </p:sp>
      <p:sp>
        <p:nvSpPr>
          <p:cNvPr id="10" name="Text Placeholder 11"/>
          <p:cNvSpPr>
            <a:spLocks noGrp="1"/>
          </p:cNvSpPr>
          <p:nvPr>
            <p:ph type="body" sz="quarter" idx="21"/>
          </p:nvPr>
        </p:nvSpPr>
        <p:spPr>
          <a:xfrm>
            <a:off x="4911087" y="5728568"/>
            <a:ext cx="3936747" cy="428139"/>
          </a:xfrm>
        </p:spPr>
        <p:txBody>
          <a:bodyPr/>
          <a:lstStyle>
            <a:lvl1pPr algn="just">
              <a:defRPr sz="1600"/>
            </a:lvl1pPr>
          </a:lstStyle>
          <a:p>
            <a:pPr lvl="0"/>
            <a:r>
              <a:rPr lang="en-US" dirty="0"/>
              <a:t>Click to edit Master text styles</a:t>
            </a:r>
          </a:p>
        </p:txBody>
      </p:sp>
      <p:sp>
        <p:nvSpPr>
          <p:cNvPr id="11" name="Content Placeholder 13"/>
          <p:cNvSpPr>
            <a:spLocks noGrp="1"/>
          </p:cNvSpPr>
          <p:nvPr>
            <p:ph sz="quarter" idx="22"/>
          </p:nvPr>
        </p:nvSpPr>
        <p:spPr>
          <a:xfrm>
            <a:off x="4911087" y="1918568"/>
            <a:ext cx="3936747" cy="381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13187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ull Page">
    <p:spTree>
      <p:nvGrpSpPr>
        <p:cNvPr id="1" name=""/>
        <p:cNvGrpSpPr/>
        <p:nvPr/>
      </p:nvGrpSpPr>
      <p:grpSpPr>
        <a:xfrm>
          <a:off x="0" y="0"/>
          <a:ext cx="0" cy="0"/>
          <a:chOff x="0" y="0"/>
          <a:chExt cx="0" cy="0"/>
        </a:xfrm>
      </p:grpSpPr>
      <p:sp>
        <p:nvSpPr>
          <p:cNvPr id="4" name="Freeform 1682"/>
          <p:cNvSpPr>
            <a:spLocks/>
          </p:cNvSpPr>
          <p:nvPr/>
        </p:nvSpPr>
        <p:spPr bwMode="auto">
          <a:xfrm flipH="1">
            <a:off x="6380163" y="615950"/>
            <a:ext cx="1014412" cy="1895475"/>
          </a:xfrm>
          <a:custGeom>
            <a:avLst/>
            <a:gdLst>
              <a:gd name="T0" fmla="*/ 0 w 638"/>
              <a:gd name="T1" fmla="*/ 0 h 1194"/>
              <a:gd name="T2" fmla="*/ 2147483646 w 638"/>
              <a:gd name="T3" fmla="*/ 2147483646 h 1194"/>
              <a:gd name="T4" fmla="*/ 2147483646 w 638"/>
              <a:gd name="T5" fmla="*/ 2147483646 h 1194"/>
              <a:gd name="T6" fmla="*/ 2147483646 w 638"/>
              <a:gd name="T7" fmla="*/ 2147483646 h 1194"/>
              <a:gd name="T8" fmla="*/ 2147483646 w 638"/>
              <a:gd name="T9" fmla="*/ 2147483646 h 1194"/>
              <a:gd name="T10" fmla="*/ 2147483646 w 638"/>
              <a:gd name="T11" fmla="*/ 2147483646 h 1194"/>
              <a:gd name="T12" fmla="*/ 2147483646 w 638"/>
              <a:gd name="T13" fmla="*/ 2147483646 h 1194"/>
              <a:gd name="T14" fmla="*/ 2147483646 w 638"/>
              <a:gd name="T15" fmla="*/ 2147483646 h 1194"/>
              <a:gd name="T16" fmla="*/ 2147483646 w 638"/>
              <a:gd name="T17" fmla="*/ 2147483646 h 1194"/>
              <a:gd name="T18" fmla="*/ 2147483646 w 638"/>
              <a:gd name="T19" fmla="*/ 2147483646 h 1194"/>
              <a:gd name="T20" fmla="*/ 2147483646 w 638"/>
              <a:gd name="T21" fmla="*/ 2147483646 h 1194"/>
              <a:gd name="T22" fmla="*/ 2147483646 w 638"/>
              <a:gd name="T23" fmla="*/ 2147483646 h 1194"/>
              <a:gd name="T24" fmla="*/ 2147483646 w 638"/>
              <a:gd name="T25" fmla="*/ 2147483646 h 1194"/>
              <a:gd name="T26" fmla="*/ 2147483646 w 638"/>
              <a:gd name="T27" fmla="*/ 2147483646 h 1194"/>
              <a:gd name="T28" fmla="*/ 2147483646 w 638"/>
              <a:gd name="T29" fmla="*/ 2147483646 h 1194"/>
              <a:gd name="T30" fmla="*/ 2147483646 w 638"/>
              <a:gd name="T31" fmla="*/ 2147483646 h 1194"/>
              <a:gd name="T32" fmla="*/ 2147483646 w 638"/>
              <a:gd name="T33" fmla="*/ 2147483646 h 1194"/>
              <a:gd name="T34" fmla="*/ 2147483646 w 638"/>
              <a:gd name="T35" fmla="*/ 2147483646 h 1194"/>
              <a:gd name="T36" fmla="*/ 2147483646 w 638"/>
              <a:gd name="T37" fmla="*/ 2147483646 h 1194"/>
              <a:gd name="T38" fmla="*/ 2147483646 w 638"/>
              <a:gd name="T39" fmla="*/ 2147483646 h 1194"/>
              <a:gd name="T40" fmla="*/ 2147483646 w 638"/>
              <a:gd name="T41" fmla="*/ 2147483646 h 1194"/>
              <a:gd name="T42" fmla="*/ 2147483646 w 638"/>
              <a:gd name="T43" fmla="*/ 2147483646 h 1194"/>
              <a:gd name="T44" fmla="*/ 2147483646 w 638"/>
              <a:gd name="T45" fmla="*/ 2147483646 h 1194"/>
              <a:gd name="T46" fmla="*/ 2147483646 w 638"/>
              <a:gd name="T47" fmla="*/ 2147483646 h 1194"/>
              <a:gd name="T48" fmla="*/ 2147483646 w 638"/>
              <a:gd name="T49" fmla="*/ 2147483646 h 1194"/>
              <a:gd name="T50" fmla="*/ 2147483646 w 638"/>
              <a:gd name="T51" fmla="*/ 2147483646 h 1194"/>
              <a:gd name="T52" fmla="*/ 2147483646 w 638"/>
              <a:gd name="T53" fmla="*/ 2147483646 h 1194"/>
              <a:gd name="T54" fmla="*/ 2147483646 w 638"/>
              <a:gd name="T55" fmla="*/ 2147483646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5" name="Freeform 1683"/>
          <p:cNvSpPr>
            <a:spLocks/>
          </p:cNvSpPr>
          <p:nvPr/>
        </p:nvSpPr>
        <p:spPr bwMode="auto">
          <a:xfrm flipH="1">
            <a:off x="7410450" y="3175"/>
            <a:ext cx="712788" cy="584200"/>
          </a:xfrm>
          <a:custGeom>
            <a:avLst/>
            <a:gdLst>
              <a:gd name="T0" fmla="*/ 2147483646 w 448"/>
              <a:gd name="T1" fmla="*/ 2147483646 h 372"/>
              <a:gd name="T2" fmla="*/ 2147483646 w 448"/>
              <a:gd name="T3" fmla="*/ 2147483646 h 372"/>
              <a:gd name="T4" fmla="*/ 2147483646 w 448"/>
              <a:gd name="T5" fmla="*/ 2147483646 h 372"/>
              <a:gd name="T6" fmla="*/ 2147483646 w 448"/>
              <a:gd name="T7" fmla="*/ 2147483646 h 372"/>
              <a:gd name="T8" fmla="*/ 2147483646 w 448"/>
              <a:gd name="T9" fmla="*/ 2147483646 h 372"/>
              <a:gd name="T10" fmla="*/ 2147483646 w 448"/>
              <a:gd name="T11" fmla="*/ 2147483646 h 372"/>
              <a:gd name="T12" fmla="*/ 0 w 448"/>
              <a:gd name="T13" fmla="*/ 0 h 372"/>
              <a:gd name="T14" fmla="*/ 2147483646 w 448"/>
              <a:gd name="T15" fmla="*/ 0 h 372"/>
              <a:gd name="T16" fmla="*/ 2147483646 w 448"/>
              <a:gd name="T17" fmla="*/ 2147483646 h 372"/>
              <a:gd name="T18" fmla="*/ 2147483646 w 448"/>
              <a:gd name="T19" fmla="*/ 2147483646 h 372"/>
              <a:gd name="T20" fmla="*/ 2147483646 w 448"/>
              <a:gd name="T21" fmla="*/ 2147483646 h 372"/>
              <a:gd name="T22" fmla="*/ 2147483646 w 448"/>
              <a:gd name="T23" fmla="*/ 2147483646 h 372"/>
              <a:gd name="T24" fmla="*/ 2147483646 w 448"/>
              <a:gd name="T25" fmla="*/ 2147483646 h 372"/>
              <a:gd name="T26" fmla="*/ 2147483646 w 448"/>
              <a:gd name="T27" fmla="*/ 2147483646 h 372"/>
              <a:gd name="T28" fmla="*/ 2147483646 w 448"/>
              <a:gd name="T29" fmla="*/ 2147483646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6"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7"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8"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9"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10" name="Freeform 1098"/>
          <p:cNvSpPr>
            <a:spLocks/>
          </p:cNvSpPr>
          <p:nvPr/>
        </p:nvSpPr>
        <p:spPr bwMode="auto">
          <a:xfrm>
            <a:off x="487363" y="617538"/>
            <a:ext cx="3175" cy="1587"/>
          </a:xfrm>
          <a:custGeom>
            <a:avLst/>
            <a:gdLst>
              <a:gd name="T0" fmla="*/ 0 w 2"/>
              <a:gd name="T1" fmla="*/ 0 h 1587"/>
              <a:gd name="T2" fmla="*/ 2147483646 w 2"/>
              <a:gd name="T3" fmla="*/ 0 h 1587"/>
              <a:gd name="T4" fmla="*/ 2147483646 w 2"/>
              <a:gd name="T5" fmla="*/ 0 h 1587"/>
              <a:gd name="T6" fmla="*/ 2147483646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147483646 w 2"/>
              <a:gd name="T35" fmla="*/ 0 h 1587"/>
              <a:gd name="T36" fmla="*/ 2147483646 w 2"/>
              <a:gd name="T37" fmla="*/ 0 h 1587"/>
              <a:gd name="T38" fmla="*/ 2147483646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11" name="Freeform 1115"/>
          <p:cNvSpPr>
            <a:spLocks/>
          </p:cNvSpPr>
          <p:nvPr/>
        </p:nvSpPr>
        <p:spPr bwMode="auto">
          <a:xfrm>
            <a:off x="458788" y="473075"/>
            <a:ext cx="3175" cy="3175"/>
          </a:xfrm>
          <a:custGeom>
            <a:avLst/>
            <a:gdLst>
              <a:gd name="T0" fmla="*/ 0 w 2"/>
              <a:gd name="T1" fmla="*/ 2147483646 h 2"/>
              <a:gd name="T2" fmla="*/ 0 w 2"/>
              <a:gd name="T3" fmla="*/ 2147483646 h 2"/>
              <a:gd name="T4" fmla="*/ 0 w 2"/>
              <a:gd name="T5" fmla="*/ 2147483646 h 2"/>
              <a:gd name="T6" fmla="*/ 0 w 2"/>
              <a:gd name="T7" fmla="*/ 2147483646 h 2"/>
              <a:gd name="T8" fmla="*/ 0 w 2"/>
              <a:gd name="T9" fmla="*/ 2147483646 h 2"/>
              <a:gd name="T10" fmla="*/ 0 w 2"/>
              <a:gd name="T11" fmla="*/ 2147483646 h 2"/>
              <a:gd name="T12" fmla="*/ 2147483646 w 2"/>
              <a:gd name="T13" fmla="*/ 2147483646 h 2"/>
              <a:gd name="T14" fmla="*/ 2147483646 w 2"/>
              <a:gd name="T15" fmla="*/ 2147483646 h 2"/>
              <a:gd name="T16" fmla="*/ 2147483646 w 2"/>
              <a:gd name="T17" fmla="*/ 0 h 2"/>
              <a:gd name="T18" fmla="*/ 0 w 2"/>
              <a:gd name="T19" fmla="*/ 2147483646 h 2"/>
              <a:gd name="T20" fmla="*/ 0 w 2"/>
              <a:gd name="T21" fmla="*/ 2147483646 h 2"/>
              <a:gd name="T22" fmla="*/ 0 w 2"/>
              <a:gd name="T23" fmla="*/ 2147483646 h 2"/>
              <a:gd name="T24" fmla="*/ 0 w 2"/>
              <a:gd name="T25" fmla="*/ 2147483646 h 2"/>
              <a:gd name="T26" fmla="*/ 0 w 2"/>
              <a:gd name="T27" fmla="*/ 2147483646 h 2"/>
              <a:gd name="T28" fmla="*/ 2147483646 w 2"/>
              <a:gd name="T29" fmla="*/ 2147483646 h 2"/>
              <a:gd name="T30" fmla="*/ 2147483646 w 2"/>
              <a:gd name="T31" fmla="*/ 2147483646 h 2"/>
              <a:gd name="T32" fmla="*/ 2147483646 w 2"/>
              <a:gd name="T33" fmla="*/ 2147483646 h 2"/>
              <a:gd name="T34" fmla="*/ 2147483646 w 2"/>
              <a:gd name="T35" fmla="*/ 2147483646 h 2"/>
              <a:gd name="T36" fmla="*/ 2147483646 w 2"/>
              <a:gd name="T37" fmla="*/ 2147483646 h 2"/>
              <a:gd name="T38" fmla="*/ 2147483646 w 2"/>
              <a:gd name="T39" fmla="*/ 2147483646 h 2"/>
              <a:gd name="T40" fmla="*/ 0 w 2"/>
              <a:gd name="T41" fmla="*/ 2147483646 h 2"/>
              <a:gd name="T42" fmla="*/ 0 w 2"/>
              <a:gd name="T43" fmla="*/ 2147483646 h 2"/>
              <a:gd name="T44" fmla="*/ 0 w 2"/>
              <a:gd name="T45" fmla="*/ 2147483646 h 2"/>
              <a:gd name="T46" fmla="*/ 0 w 2"/>
              <a:gd name="T47" fmla="*/ 2147483646 h 2"/>
              <a:gd name="T48" fmla="*/ 0 w 2"/>
              <a:gd name="T49" fmla="*/ 2147483646 h 2"/>
              <a:gd name="T50" fmla="*/ 0 w 2"/>
              <a:gd name="T51" fmla="*/ 2147483646 h 2"/>
              <a:gd name="T52" fmla="*/ 0 w 2"/>
              <a:gd name="T53" fmla="*/ 2147483646 h 2"/>
              <a:gd name="T54" fmla="*/ 2147483646 w 2"/>
              <a:gd name="T55" fmla="*/ 2147483646 h 2"/>
              <a:gd name="T56" fmla="*/ 0 w 2"/>
              <a:gd name="T57" fmla="*/ 2147483646 h 2"/>
              <a:gd name="T58" fmla="*/ 2147483646 w 2"/>
              <a:gd name="T59" fmla="*/ 2147483646 h 2"/>
              <a:gd name="T60" fmla="*/ 2147483646 w 2"/>
              <a:gd name="T61" fmla="*/ 2147483646 h 2"/>
              <a:gd name="T62" fmla="*/ 2147483646 w 2"/>
              <a:gd name="T63" fmla="*/ 2147483646 h 2"/>
              <a:gd name="T64" fmla="*/ 0 w 2"/>
              <a:gd name="T65" fmla="*/ 2147483646 h 2"/>
              <a:gd name="T66" fmla="*/ 0 w 2"/>
              <a:gd name="T67" fmla="*/ 2147483646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12" name="Freeform 1120"/>
          <p:cNvSpPr>
            <a:spLocks/>
          </p:cNvSpPr>
          <p:nvPr/>
        </p:nvSpPr>
        <p:spPr bwMode="auto">
          <a:xfrm>
            <a:off x="458788" y="463550"/>
            <a:ext cx="3175" cy="3175"/>
          </a:xfrm>
          <a:custGeom>
            <a:avLst/>
            <a:gdLst>
              <a:gd name="T0" fmla="*/ 0 w 2"/>
              <a:gd name="T1" fmla="*/ 0 h 2"/>
              <a:gd name="T2" fmla="*/ 0 w 2"/>
              <a:gd name="T3" fmla="*/ 2147483646 h 2"/>
              <a:gd name="T4" fmla="*/ 0 w 2"/>
              <a:gd name="T5" fmla="*/ 2147483646 h 2"/>
              <a:gd name="T6" fmla="*/ 0 w 2"/>
              <a:gd name="T7" fmla="*/ 2147483646 h 2"/>
              <a:gd name="T8" fmla="*/ 2147483646 w 2"/>
              <a:gd name="T9" fmla="*/ 2147483646 h 2"/>
              <a:gd name="T10" fmla="*/ 2147483646 w 2"/>
              <a:gd name="T11" fmla="*/ 0 h 2"/>
              <a:gd name="T12" fmla="*/ 2147483646 w 2"/>
              <a:gd name="T13" fmla="*/ 0 h 2"/>
              <a:gd name="T14" fmla="*/ 2147483646 w 2"/>
              <a:gd name="T15" fmla="*/ 0 h 2"/>
              <a:gd name="T16" fmla="*/ 0 w 2"/>
              <a:gd name="T17" fmla="*/ 0 h 2"/>
              <a:gd name="T18" fmla="*/ 0 w 2"/>
              <a:gd name="T19" fmla="*/ 2147483646 h 2"/>
              <a:gd name="T20" fmla="*/ 0 w 2"/>
              <a:gd name="T21" fmla="*/ 2147483646 h 2"/>
              <a:gd name="T22" fmla="*/ 2147483646 w 2"/>
              <a:gd name="T23" fmla="*/ 0 h 2"/>
              <a:gd name="T24" fmla="*/ 2147483646 w 2"/>
              <a:gd name="T25" fmla="*/ 0 h 2"/>
              <a:gd name="T26" fmla="*/ 2147483646 w 2"/>
              <a:gd name="T27" fmla="*/ 0 h 2"/>
              <a:gd name="T28" fmla="*/ 2147483646 w 2"/>
              <a:gd name="T29" fmla="*/ 2147483646 h 2"/>
              <a:gd name="T30" fmla="*/ 0 w 2"/>
              <a:gd name="T31" fmla="*/ 2147483646 h 2"/>
              <a:gd name="T32" fmla="*/ 0 w 2"/>
              <a:gd name="T33" fmla="*/ 2147483646 h 2"/>
              <a:gd name="T34" fmla="*/ 0 w 2"/>
              <a:gd name="T35" fmla="*/ 2147483646 h 2"/>
              <a:gd name="T36" fmla="*/ 0 w 2"/>
              <a:gd name="T37" fmla="*/ 2147483646 h 2"/>
              <a:gd name="T38" fmla="*/ 0 w 2"/>
              <a:gd name="T39" fmla="*/ 2147483646 h 2"/>
              <a:gd name="T40" fmla="*/ 0 w 2"/>
              <a:gd name="T41" fmla="*/ 2147483646 h 2"/>
              <a:gd name="T42" fmla="*/ 0 w 2"/>
              <a:gd name="T43" fmla="*/ 2147483646 h 2"/>
              <a:gd name="T44" fmla="*/ 0 w 2"/>
              <a:gd name="T45" fmla="*/ 2147483646 h 2"/>
              <a:gd name="T46" fmla="*/ 2147483646 w 2"/>
              <a:gd name="T47" fmla="*/ 2147483646 h 2"/>
              <a:gd name="T48" fmla="*/ 0 w 2"/>
              <a:gd name="T49" fmla="*/ 2147483646 h 2"/>
              <a:gd name="T50" fmla="*/ 0 w 2"/>
              <a:gd name="T51" fmla="*/ 2147483646 h 2"/>
              <a:gd name="T52" fmla="*/ 2147483646 w 2"/>
              <a:gd name="T53" fmla="*/ 2147483646 h 2"/>
              <a:gd name="T54" fmla="*/ 2147483646 w 2"/>
              <a:gd name="T55" fmla="*/ 2147483646 h 2"/>
              <a:gd name="T56" fmla="*/ 2147483646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13" name="Freeform 1134"/>
          <p:cNvSpPr>
            <a:spLocks/>
          </p:cNvSpPr>
          <p:nvPr/>
        </p:nvSpPr>
        <p:spPr bwMode="auto">
          <a:xfrm>
            <a:off x="703263" y="514350"/>
            <a:ext cx="3175" cy="6350"/>
          </a:xfrm>
          <a:custGeom>
            <a:avLst/>
            <a:gdLst>
              <a:gd name="T0" fmla="*/ 2147483646 w 2"/>
              <a:gd name="T1" fmla="*/ 2147483646 h 4"/>
              <a:gd name="T2" fmla="*/ 2147483646 w 2"/>
              <a:gd name="T3" fmla="*/ 2147483646 h 4"/>
              <a:gd name="T4" fmla="*/ 2147483646 w 2"/>
              <a:gd name="T5" fmla="*/ 2147483646 h 4"/>
              <a:gd name="T6" fmla="*/ 2147483646 w 2"/>
              <a:gd name="T7" fmla="*/ 2147483646 h 4"/>
              <a:gd name="T8" fmla="*/ 2147483646 w 2"/>
              <a:gd name="T9" fmla="*/ 0 h 4"/>
              <a:gd name="T10" fmla="*/ 2147483646 w 2"/>
              <a:gd name="T11" fmla="*/ 0 h 4"/>
              <a:gd name="T12" fmla="*/ 2147483646 w 2"/>
              <a:gd name="T13" fmla="*/ 0 h 4"/>
              <a:gd name="T14" fmla="*/ 0 w 2"/>
              <a:gd name="T15" fmla="*/ 2147483646 h 4"/>
              <a:gd name="T16" fmla="*/ 2147483646 w 2"/>
              <a:gd name="T17" fmla="*/ 2147483646 h 4"/>
              <a:gd name="T18" fmla="*/ 2147483646 w 2"/>
              <a:gd name="T19" fmla="*/ 2147483646 h 4"/>
              <a:gd name="T20" fmla="*/ 2147483646 w 2"/>
              <a:gd name="T21" fmla="*/ 2147483646 h 4"/>
              <a:gd name="T22" fmla="*/ 2147483646 w 2"/>
              <a:gd name="T23" fmla="*/ 0 h 4"/>
              <a:gd name="T24" fmla="*/ 2147483646 w 2"/>
              <a:gd name="T25" fmla="*/ 2147483646 h 4"/>
              <a:gd name="T26" fmla="*/ 2147483646 w 2"/>
              <a:gd name="T27" fmla="*/ 2147483646 h 4"/>
              <a:gd name="T28" fmla="*/ 2147483646 w 2"/>
              <a:gd name="T29" fmla="*/ 2147483646 h 4"/>
              <a:gd name="T30" fmla="*/ 2147483646 w 2"/>
              <a:gd name="T31" fmla="*/ 2147483646 h 4"/>
              <a:gd name="T32" fmla="*/ 2147483646 w 2"/>
              <a:gd name="T33" fmla="*/ 2147483646 h 4"/>
              <a:gd name="T34" fmla="*/ 2147483646 w 2"/>
              <a:gd name="T35" fmla="*/ 2147483646 h 4"/>
              <a:gd name="T36" fmla="*/ 2147483646 w 2"/>
              <a:gd name="T37" fmla="*/ 2147483646 h 4"/>
              <a:gd name="T38" fmla="*/ 2147483646 w 2"/>
              <a:gd name="T39" fmla="*/ 2147483646 h 4"/>
              <a:gd name="T40" fmla="*/ 2147483646 w 2"/>
              <a:gd name="T41" fmla="*/ 2147483646 h 4"/>
              <a:gd name="T42" fmla="*/ 2147483646 w 2"/>
              <a:gd name="T43" fmla="*/ 2147483646 h 4"/>
              <a:gd name="T44" fmla="*/ 2147483646 w 2"/>
              <a:gd name="T45" fmla="*/ 2147483646 h 4"/>
              <a:gd name="T46" fmla="*/ 2147483646 w 2"/>
              <a:gd name="T47" fmla="*/ 2147483646 h 4"/>
              <a:gd name="T48" fmla="*/ 2147483646 w 2"/>
              <a:gd name="T49" fmla="*/ 2147483646 h 4"/>
              <a:gd name="T50" fmla="*/ 2147483646 w 2"/>
              <a:gd name="T51" fmla="*/ 2147483646 h 4"/>
              <a:gd name="T52" fmla="*/ 0 w 2"/>
              <a:gd name="T53" fmla="*/ 2147483646 h 4"/>
              <a:gd name="T54" fmla="*/ 2147483646 w 2"/>
              <a:gd name="T55" fmla="*/ 2147483646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14" name="Freeform 1141"/>
          <p:cNvSpPr>
            <a:spLocks/>
          </p:cNvSpPr>
          <p:nvPr/>
        </p:nvSpPr>
        <p:spPr bwMode="auto">
          <a:xfrm>
            <a:off x="706438" y="479425"/>
            <a:ext cx="1587" cy="6350"/>
          </a:xfrm>
          <a:custGeom>
            <a:avLst/>
            <a:gdLst>
              <a:gd name="T0" fmla="*/ 0 w 1587"/>
              <a:gd name="T1" fmla="*/ 2147483646 h 4"/>
              <a:gd name="T2" fmla="*/ 0 w 1587"/>
              <a:gd name="T3" fmla="*/ 2147483646 h 4"/>
              <a:gd name="T4" fmla="*/ 0 w 1587"/>
              <a:gd name="T5" fmla="*/ 0 h 4"/>
              <a:gd name="T6" fmla="*/ 0 w 1587"/>
              <a:gd name="T7" fmla="*/ 0 h 4"/>
              <a:gd name="T8" fmla="*/ 0 w 1587"/>
              <a:gd name="T9" fmla="*/ 2147483646 h 4"/>
              <a:gd name="T10" fmla="*/ 0 w 1587"/>
              <a:gd name="T11" fmla="*/ 2147483646 h 4"/>
              <a:gd name="T12" fmla="*/ 0 w 1587"/>
              <a:gd name="T13" fmla="*/ 2147483646 h 4"/>
              <a:gd name="T14" fmla="*/ 0 w 1587"/>
              <a:gd name="T15" fmla="*/ 2147483646 h 4"/>
              <a:gd name="T16" fmla="*/ 0 w 1587"/>
              <a:gd name="T17" fmla="*/ 2147483646 h 4"/>
              <a:gd name="T18" fmla="*/ 0 w 1587"/>
              <a:gd name="T19" fmla="*/ 2147483646 h 4"/>
              <a:gd name="T20" fmla="*/ 0 w 1587"/>
              <a:gd name="T21" fmla="*/ 2147483646 h 4"/>
              <a:gd name="T22" fmla="*/ 0 w 1587"/>
              <a:gd name="T23" fmla="*/ 2147483646 h 4"/>
              <a:gd name="T24" fmla="*/ 0 w 1587"/>
              <a:gd name="T25" fmla="*/ 2147483646 h 4"/>
              <a:gd name="T26" fmla="*/ 0 w 1587"/>
              <a:gd name="T27" fmla="*/ 2147483646 h 4"/>
              <a:gd name="T28" fmla="*/ 0 w 1587"/>
              <a:gd name="T29" fmla="*/ 2147483646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15" name="Freeform 1148"/>
          <p:cNvSpPr>
            <a:spLocks/>
          </p:cNvSpPr>
          <p:nvPr/>
        </p:nvSpPr>
        <p:spPr bwMode="auto">
          <a:xfrm>
            <a:off x="693738" y="460375"/>
            <a:ext cx="3175" cy="3175"/>
          </a:xfrm>
          <a:custGeom>
            <a:avLst/>
            <a:gdLst>
              <a:gd name="T0" fmla="*/ 2147483646 w 2"/>
              <a:gd name="T1" fmla="*/ 2147483646 h 2"/>
              <a:gd name="T2" fmla="*/ 2147483646 w 2"/>
              <a:gd name="T3" fmla="*/ 0 h 2"/>
              <a:gd name="T4" fmla="*/ 2147483646 w 2"/>
              <a:gd name="T5" fmla="*/ 0 h 2"/>
              <a:gd name="T6" fmla="*/ 2147483646 w 2"/>
              <a:gd name="T7" fmla="*/ 0 h 2"/>
              <a:gd name="T8" fmla="*/ 2147483646 w 2"/>
              <a:gd name="T9" fmla="*/ 0 h 2"/>
              <a:gd name="T10" fmla="*/ 0 w 2"/>
              <a:gd name="T11" fmla="*/ 0 h 2"/>
              <a:gd name="T12" fmla="*/ 0 w 2"/>
              <a:gd name="T13" fmla="*/ 0 h 2"/>
              <a:gd name="T14" fmla="*/ 0 w 2"/>
              <a:gd name="T15" fmla="*/ 2147483646 h 2"/>
              <a:gd name="T16" fmla="*/ 0 w 2"/>
              <a:gd name="T17" fmla="*/ 2147483646 h 2"/>
              <a:gd name="T18" fmla="*/ 0 w 2"/>
              <a:gd name="T19" fmla="*/ 2147483646 h 2"/>
              <a:gd name="T20" fmla="*/ 2147483646 w 2"/>
              <a:gd name="T21" fmla="*/ 2147483646 h 2"/>
              <a:gd name="T22" fmla="*/ 2147483646 w 2"/>
              <a:gd name="T23" fmla="*/ 2147483646 h 2"/>
              <a:gd name="T24" fmla="*/ 2147483646 w 2"/>
              <a:gd name="T25" fmla="*/ 0 h 2"/>
              <a:gd name="T26" fmla="*/ 2147483646 w 2"/>
              <a:gd name="T27" fmla="*/ 0 h 2"/>
              <a:gd name="T28" fmla="*/ 2147483646 w 2"/>
              <a:gd name="T29" fmla="*/ 0 h 2"/>
              <a:gd name="T30" fmla="*/ 0 w 2"/>
              <a:gd name="T31" fmla="*/ 2147483646 h 2"/>
              <a:gd name="T32" fmla="*/ 2147483646 w 2"/>
              <a:gd name="T33" fmla="*/ 2147483646 h 2"/>
              <a:gd name="T34" fmla="*/ 2147483646 w 2"/>
              <a:gd name="T35" fmla="*/ 0 h 2"/>
              <a:gd name="T36" fmla="*/ 0 w 2"/>
              <a:gd name="T37" fmla="*/ 2147483646 h 2"/>
              <a:gd name="T38" fmla="*/ 2147483646 w 2"/>
              <a:gd name="T39" fmla="*/ 2147483646 h 2"/>
              <a:gd name="T40" fmla="*/ 0 w 2"/>
              <a:gd name="T41" fmla="*/ 2147483646 h 2"/>
              <a:gd name="T42" fmla="*/ 0 w 2"/>
              <a:gd name="T43" fmla="*/ 2147483646 h 2"/>
              <a:gd name="T44" fmla="*/ 0 w 2"/>
              <a:gd name="T45" fmla="*/ 2147483646 h 2"/>
              <a:gd name="T46" fmla="*/ 0 w 2"/>
              <a:gd name="T47" fmla="*/ 2147483646 h 2"/>
              <a:gd name="T48" fmla="*/ 0 w 2"/>
              <a:gd name="T49" fmla="*/ 2147483646 h 2"/>
              <a:gd name="T50" fmla="*/ 0 w 2"/>
              <a:gd name="T51" fmla="*/ 2147483646 h 2"/>
              <a:gd name="T52" fmla="*/ 0 w 2"/>
              <a:gd name="T53" fmla="*/ 2147483646 h 2"/>
              <a:gd name="T54" fmla="*/ 0 w 2"/>
              <a:gd name="T55" fmla="*/ 2147483646 h 2"/>
              <a:gd name="T56" fmla="*/ 0 w 2"/>
              <a:gd name="T57" fmla="*/ 2147483646 h 2"/>
              <a:gd name="T58" fmla="*/ 2147483646 w 2"/>
              <a:gd name="T59" fmla="*/ 2147483646 h 2"/>
              <a:gd name="T60" fmla="*/ 2147483646 w 2"/>
              <a:gd name="T61" fmla="*/ 2147483646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16" name="Freeform 1150"/>
          <p:cNvSpPr>
            <a:spLocks/>
          </p:cNvSpPr>
          <p:nvPr/>
        </p:nvSpPr>
        <p:spPr bwMode="auto">
          <a:xfrm>
            <a:off x="684213" y="447675"/>
            <a:ext cx="1587" cy="3175"/>
          </a:xfrm>
          <a:custGeom>
            <a:avLst/>
            <a:gdLst>
              <a:gd name="T0" fmla="*/ 0 w 1587"/>
              <a:gd name="T1" fmla="*/ 2147483646 h 2"/>
              <a:gd name="T2" fmla="*/ 0 w 1587"/>
              <a:gd name="T3" fmla="*/ 0 h 2"/>
              <a:gd name="T4" fmla="*/ 0 w 1587"/>
              <a:gd name="T5" fmla="*/ 2147483646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17" name="Freeform 1152"/>
          <p:cNvSpPr>
            <a:spLocks/>
          </p:cNvSpPr>
          <p:nvPr/>
        </p:nvSpPr>
        <p:spPr bwMode="auto">
          <a:xfrm>
            <a:off x="684213" y="447675"/>
            <a:ext cx="3175" cy="3175"/>
          </a:xfrm>
          <a:custGeom>
            <a:avLst/>
            <a:gdLst>
              <a:gd name="T0" fmla="*/ 2147483646 w 2"/>
              <a:gd name="T1" fmla="*/ 0 h 2"/>
              <a:gd name="T2" fmla="*/ 0 w 2"/>
              <a:gd name="T3" fmla="*/ 0 h 2"/>
              <a:gd name="T4" fmla="*/ 0 w 2"/>
              <a:gd name="T5" fmla="*/ 0 h 2"/>
              <a:gd name="T6" fmla="*/ 0 w 2"/>
              <a:gd name="T7" fmla="*/ 0 h 2"/>
              <a:gd name="T8" fmla="*/ 0 w 2"/>
              <a:gd name="T9" fmla="*/ 2147483646 h 2"/>
              <a:gd name="T10" fmla="*/ 2147483646 w 2"/>
              <a:gd name="T11" fmla="*/ 2147483646 h 2"/>
              <a:gd name="T12" fmla="*/ 2147483646 w 2"/>
              <a:gd name="T13" fmla="*/ 0 h 2"/>
              <a:gd name="T14" fmla="*/ 0 w 2"/>
              <a:gd name="T15" fmla="*/ 0 h 2"/>
              <a:gd name="T16" fmla="*/ 0 w 2"/>
              <a:gd name="T17" fmla="*/ 0 h 2"/>
              <a:gd name="T18" fmla="*/ 0 w 2"/>
              <a:gd name="T19" fmla="*/ 0 h 2"/>
              <a:gd name="T20" fmla="*/ 0 w 2"/>
              <a:gd name="T21" fmla="*/ 2147483646 h 2"/>
              <a:gd name="T22" fmla="*/ 2147483646 w 2"/>
              <a:gd name="T23" fmla="*/ 2147483646 h 2"/>
              <a:gd name="T24" fmla="*/ 2147483646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18" name="Freeform 1154"/>
          <p:cNvSpPr>
            <a:spLocks/>
          </p:cNvSpPr>
          <p:nvPr/>
        </p:nvSpPr>
        <p:spPr bwMode="auto">
          <a:xfrm>
            <a:off x="665163" y="434975"/>
            <a:ext cx="3175" cy="1588"/>
          </a:xfrm>
          <a:custGeom>
            <a:avLst/>
            <a:gdLst>
              <a:gd name="T0" fmla="*/ 2147483646 w 2"/>
              <a:gd name="T1" fmla="*/ 0 h 1588"/>
              <a:gd name="T2" fmla="*/ 0 w 2"/>
              <a:gd name="T3" fmla="*/ 0 h 1588"/>
              <a:gd name="T4" fmla="*/ 2147483646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19" name="Freeform 1156"/>
          <p:cNvSpPr>
            <a:spLocks/>
          </p:cNvSpPr>
          <p:nvPr/>
        </p:nvSpPr>
        <p:spPr bwMode="auto">
          <a:xfrm>
            <a:off x="665163" y="431800"/>
            <a:ext cx="3175" cy="3175"/>
          </a:xfrm>
          <a:custGeom>
            <a:avLst/>
            <a:gdLst>
              <a:gd name="T0" fmla="*/ 2147483646 w 2"/>
              <a:gd name="T1" fmla="*/ 2147483646 h 2"/>
              <a:gd name="T2" fmla="*/ 0 w 2"/>
              <a:gd name="T3" fmla="*/ 0 h 2"/>
              <a:gd name="T4" fmla="*/ 0 w 2"/>
              <a:gd name="T5" fmla="*/ 0 h 2"/>
              <a:gd name="T6" fmla="*/ 0 w 2"/>
              <a:gd name="T7" fmla="*/ 2147483646 h 2"/>
              <a:gd name="T8" fmla="*/ 2147483646 w 2"/>
              <a:gd name="T9" fmla="*/ 2147483646 h 2"/>
              <a:gd name="T10" fmla="*/ 2147483646 w 2"/>
              <a:gd name="T11" fmla="*/ 2147483646 h 2"/>
              <a:gd name="T12" fmla="*/ 2147483646 w 2"/>
              <a:gd name="T13" fmla="*/ 2147483646 h 2"/>
              <a:gd name="T14" fmla="*/ 0 w 2"/>
              <a:gd name="T15" fmla="*/ 0 h 2"/>
              <a:gd name="T16" fmla="*/ 0 w 2"/>
              <a:gd name="T17" fmla="*/ 0 h 2"/>
              <a:gd name="T18" fmla="*/ 0 w 2"/>
              <a:gd name="T19" fmla="*/ 2147483646 h 2"/>
              <a:gd name="T20" fmla="*/ 2147483646 w 2"/>
              <a:gd name="T21" fmla="*/ 2147483646 h 2"/>
              <a:gd name="T22" fmla="*/ 2147483646 w 2"/>
              <a:gd name="T23" fmla="*/ 2147483646 h 2"/>
              <a:gd name="T24" fmla="*/ 2147483646 w 2"/>
              <a:gd name="T25" fmla="*/ 2147483646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0" name="Freeform 1163"/>
          <p:cNvSpPr>
            <a:spLocks/>
          </p:cNvSpPr>
          <p:nvPr/>
        </p:nvSpPr>
        <p:spPr bwMode="auto">
          <a:xfrm>
            <a:off x="611188" y="415925"/>
            <a:ext cx="6350" cy="3175"/>
          </a:xfrm>
          <a:custGeom>
            <a:avLst/>
            <a:gdLst>
              <a:gd name="T0" fmla="*/ 2147483646 w 4"/>
              <a:gd name="T1" fmla="*/ 2147483646 h 2"/>
              <a:gd name="T2" fmla="*/ 2147483646 w 4"/>
              <a:gd name="T3" fmla="*/ 2147483646 h 2"/>
              <a:gd name="T4" fmla="*/ 2147483646 w 4"/>
              <a:gd name="T5" fmla="*/ 2147483646 h 2"/>
              <a:gd name="T6" fmla="*/ 2147483646 w 4"/>
              <a:gd name="T7" fmla="*/ 0 h 2"/>
              <a:gd name="T8" fmla="*/ 2147483646 w 4"/>
              <a:gd name="T9" fmla="*/ 0 h 2"/>
              <a:gd name="T10" fmla="*/ 2147483646 w 4"/>
              <a:gd name="T11" fmla="*/ 0 h 2"/>
              <a:gd name="T12" fmla="*/ 2147483646 w 4"/>
              <a:gd name="T13" fmla="*/ 0 h 2"/>
              <a:gd name="T14" fmla="*/ 0 w 4"/>
              <a:gd name="T15" fmla="*/ 2147483646 h 2"/>
              <a:gd name="T16" fmla="*/ 2147483646 w 4"/>
              <a:gd name="T17" fmla="*/ 2147483646 h 2"/>
              <a:gd name="T18" fmla="*/ 2147483646 w 4"/>
              <a:gd name="T19" fmla="*/ 0 h 2"/>
              <a:gd name="T20" fmla="*/ 2147483646 w 4"/>
              <a:gd name="T21" fmla="*/ 2147483646 h 2"/>
              <a:gd name="T22" fmla="*/ 2147483646 w 4"/>
              <a:gd name="T23" fmla="*/ 0 h 2"/>
              <a:gd name="T24" fmla="*/ 2147483646 w 4"/>
              <a:gd name="T25" fmla="*/ 0 h 2"/>
              <a:gd name="T26" fmla="*/ 2147483646 w 4"/>
              <a:gd name="T27" fmla="*/ 0 h 2"/>
              <a:gd name="T28" fmla="*/ 2147483646 w 4"/>
              <a:gd name="T29" fmla="*/ 0 h 2"/>
              <a:gd name="T30" fmla="*/ 0 w 4"/>
              <a:gd name="T31" fmla="*/ 0 h 2"/>
              <a:gd name="T32" fmla="*/ 2147483646 w 4"/>
              <a:gd name="T33" fmla="*/ 2147483646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1" name="Freeform 1172"/>
          <p:cNvSpPr>
            <a:spLocks/>
          </p:cNvSpPr>
          <p:nvPr/>
        </p:nvSpPr>
        <p:spPr bwMode="auto">
          <a:xfrm>
            <a:off x="582613" y="476250"/>
            <a:ext cx="3175" cy="3175"/>
          </a:xfrm>
          <a:custGeom>
            <a:avLst/>
            <a:gdLst>
              <a:gd name="T0" fmla="*/ 0 w 2"/>
              <a:gd name="T1" fmla="*/ 2147483646 h 2"/>
              <a:gd name="T2" fmla="*/ 0 w 2"/>
              <a:gd name="T3" fmla="*/ 2147483646 h 2"/>
              <a:gd name="T4" fmla="*/ 2147483646 w 2"/>
              <a:gd name="T5" fmla="*/ 2147483646 h 2"/>
              <a:gd name="T6" fmla="*/ 0 w 2"/>
              <a:gd name="T7" fmla="*/ 0 h 2"/>
              <a:gd name="T8" fmla="*/ 0 w 2"/>
              <a:gd name="T9" fmla="*/ 0 h 2"/>
              <a:gd name="T10" fmla="*/ 0 w 2"/>
              <a:gd name="T11" fmla="*/ 0 h 2"/>
              <a:gd name="T12" fmla="*/ 0 w 2"/>
              <a:gd name="T13" fmla="*/ 2147483646 h 2"/>
              <a:gd name="T14" fmla="*/ 0 w 2"/>
              <a:gd name="T15" fmla="*/ 2147483646 h 2"/>
              <a:gd name="T16" fmla="*/ 0 w 2"/>
              <a:gd name="T17" fmla="*/ 2147483646 h 2"/>
              <a:gd name="T18" fmla="*/ 0 w 2"/>
              <a:gd name="T19" fmla="*/ 2147483646 h 2"/>
              <a:gd name="T20" fmla="*/ 0 w 2"/>
              <a:gd name="T21" fmla="*/ 2147483646 h 2"/>
              <a:gd name="T22" fmla="*/ 0 w 2"/>
              <a:gd name="T23" fmla="*/ 2147483646 h 2"/>
              <a:gd name="T24" fmla="*/ 0 w 2"/>
              <a:gd name="T25" fmla="*/ 2147483646 h 2"/>
              <a:gd name="T26" fmla="*/ 0 w 2"/>
              <a:gd name="T27" fmla="*/ 2147483646 h 2"/>
              <a:gd name="T28" fmla="*/ 0 w 2"/>
              <a:gd name="T29" fmla="*/ 2147483646 h 2"/>
              <a:gd name="T30" fmla="*/ 0 w 2"/>
              <a:gd name="T31" fmla="*/ 2147483646 h 2"/>
              <a:gd name="T32" fmla="*/ 0 w 2"/>
              <a:gd name="T33" fmla="*/ 2147483646 h 2"/>
              <a:gd name="T34" fmla="*/ 0 w 2"/>
              <a:gd name="T35" fmla="*/ 2147483646 h 2"/>
              <a:gd name="T36" fmla="*/ 0 w 2"/>
              <a:gd name="T37" fmla="*/ 2147483646 h 2"/>
              <a:gd name="T38" fmla="*/ 0 w 2"/>
              <a:gd name="T39" fmla="*/ 2147483646 h 2"/>
              <a:gd name="T40" fmla="*/ 0 w 2"/>
              <a:gd name="T41" fmla="*/ 2147483646 h 2"/>
              <a:gd name="T42" fmla="*/ 0 w 2"/>
              <a:gd name="T43" fmla="*/ 2147483646 h 2"/>
              <a:gd name="T44" fmla="*/ 0 w 2"/>
              <a:gd name="T45" fmla="*/ 2147483646 h 2"/>
              <a:gd name="T46" fmla="*/ 0 w 2"/>
              <a:gd name="T47" fmla="*/ 2147483646 h 2"/>
              <a:gd name="T48" fmla="*/ 0 w 2"/>
              <a:gd name="T49" fmla="*/ 2147483646 h 2"/>
              <a:gd name="T50" fmla="*/ 0 w 2"/>
              <a:gd name="T51" fmla="*/ 2147483646 h 2"/>
              <a:gd name="T52" fmla="*/ 0 w 2"/>
              <a:gd name="T53" fmla="*/ 2147483646 h 2"/>
              <a:gd name="T54" fmla="*/ 0 w 2"/>
              <a:gd name="T55" fmla="*/ 2147483646 h 2"/>
              <a:gd name="T56" fmla="*/ 0 w 2"/>
              <a:gd name="T57" fmla="*/ 2147483646 h 2"/>
              <a:gd name="T58" fmla="*/ 0 w 2"/>
              <a:gd name="T59" fmla="*/ 2147483646 h 2"/>
              <a:gd name="T60" fmla="*/ 0 w 2"/>
              <a:gd name="T61" fmla="*/ 2147483646 h 2"/>
              <a:gd name="T62" fmla="*/ 0 w 2"/>
              <a:gd name="T63" fmla="*/ 2147483646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2" name="Freeform 1177"/>
          <p:cNvSpPr>
            <a:spLocks/>
          </p:cNvSpPr>
          <p:nvPr/>
        </p:nvSpPr>
        <p:spPr bwMode="auto">
          <a:xfrm>
            <a:off x="557213" y="534988"/>
            <a:ext cx="3175" cy="3175"/>
          </a:xfrm>
          <a:custGeom>
            <a:avLst/>
            <a:gdLst>
              <a:gd name="T0" fmla="*/ 0 w 2"/>
              <a:gd name="T1" fmla="*/ 2147483646 h 2"/>
              <a:gd name="T2" fmla="*/ 2147483646 w 2"/>
              <a:gd name="T3" fmla="*/ 2147483646 h 2"/>
              <a:gd name="T4" fmla="*/ 2147483646 w 2"/>
              <a:gd name="T5" fmla="*/ 2147483646 h 2"/>
              <a:gd name="T6" fmla="*/ 2147483646 w 2"/>
              <a:gd name="T7" fmla="*/ 0 h 2"/>
              <a:gd name="T8" fmla="*/ 2147483646 w 2"/>
              <a:gd name="T9" fmla="*/ 0 h 2"/>
              <a:gd name="T10" fmla="*/ 2147483646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147483646 h 2"/>
              <a:gd name="T40" fmla="*/ 0 w 2"/>
              <a:gd name="T41" fmla="*/ 2147483646 h 2"/>
              <a:gd name="T42" fmla="*/ 2147483646 w 2"/>
              <a:gd name="T43" fmla="*/ 2147483646 h 2"/>
              <a:gd name="T44" fmla="*/ 2147483646 w 2"/>
              <a:gd name="T45" fmla="*/ 0 h 2"/>
              <a:gd name="T46" fmla="*/ 2147483646 w 2"/>
              <a:gd name="T47" fmla="*/ 0 h 2"/>
              <a:gd name="T48" fmla="*/ 2147483646 w 2"/>
              <a:gd name="T49" fmla="*/ 0 h 2"/>
              <a:gd name="T50" fmla="*/ 2147483646 w 2"/>
              <a:gd name="T51" fmla="*/ 0 h 2"/>
              <a:gd name="T52" fmla="*/ 2147483646 w 2"/>
              <a:gd name="T53" fmla="*/ 0 h 2"/>
              <a:gd name="T54" fmla="*/ 2147483646 w 2"/>
              <a:gd name="T55" fmla="*/ 0 h 2"/>
              <a:gd name="T56" fmla="*/ 2147483646 w 2"/>
              <a:gd name="T57" fmla="*/ 0 h 2"/>
              <a:gd name="T58" fmla="*/ 2147483646 w 2"/>
              <a:gd name="T59" fmla="*/ 0 h 2"/>
              <a:gd name="T60" fmla="*/ 2147483646 w 2"/>
              <a:gd name="T61" fmla="*/ 0 h 2"/>
              <a:gd name="T62" fmla="*/ 2147483646 w 2"/>
              <a:gd name="T63" fmla="*/ 0 h 2"/>
              <a:gd name="T64" fmla="*/ 2147483646 w 2"/>
              <a:gd name="T65" fmla="*/ 0 h 2"/>
              <a:gd name="T66" fmla="*/ 2147483646 w 2"/>
              <a:gd name="T67" fmla="*/ 2147483646 h 2"/>
              <a:gd name="T68" fmla="*/ 2147483646 w 2"/>
              <a:gd name="T69" fmla="*/ 0 h 2"/>
              <a:gd name="T70" fmla="*/ 2147483646 w 2"/>
              <a:gd name="T71" fmla="*/ 0 h 2"/>
              <a:gd name="T72" fmla="*/ 0 w 2"/>
              <a:gd name="T73" fmla="*/ 0 h 2"/>
              <a:gd name="T74" fmla="*/ 0 w 2"/>
              <a:gd name="T75" fmla="*/ 0 h 2"/>
              <a:gd name="T76" fmla="*/ 0 w 2"/>
              <a:gd name="T77" fmla="*/ 2147483646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3" name="Freeform 1180"/>
          <p:cNvSpPr>
            <a:spLocks/>
          </p:cNvSpPr>
          <p:nvPr/>
        </p:nvSpPr>
        <p:spPr bwMode="auto">
          <a:xfrm>
            <a:off x="560388" y="530225"/>
            <a:ext cx="3175" cy="4763"/>
          </a:xfrm>
          <a:custGeom>
            <a:avLst/>
            <a:gdLst>
              <a:gd name="T0" fmla="*/ 0 w 2"/>
              <a:gd name="T1" fmla="*/ 2147483646 h 3"/>
              <a:gd name="T2" fmla="*/ 0 w 2"/>
              <a:gd name="T3" fmla="*/ 2147483646 h 3"/>
              <a:gd name="T4" fmla="*/ 2147483646 w 2"/>
              <a:gd name="T5" fmla="*/ 2147483646 h 3"/>
              <a:gd name="T6" fmla="*/ 2147483646 w 2"/>
              <a:gd name="T7" fmla="*/ 2147483646 h 3"/>
              <a:gd name="T8" fmla="*/ 0 w 2"/>
              <a:gd name="T9" fmla="*/ 0 h 3"/>
              <a:gd name="T10" fmla="*/ 0 w 2"/>
              <a:gd name="T11" fmla="*/ 0 h 3"/>
              <a:gd name="T12" fmla="*/ 0 w 2"/>
              <a:gd name="T13" fmla="*/ 0 h 3"/>
              <a:gd name="T14" fmla="*/ 0 w 2"/>
              <a:gd name="T15" fmla="*/ 2147483646 h 3"/>
              <a:gd name="T16" fmla="*/ 0 w 2"/>
              <a:gd name="T17" fmla="*/ 2147483646 h 3"/>
              <a:gd name="T18" fmla="*/ 0 w 2"/>
              <a:gd name="T19" fmla="*/ 2147483646 h 3"/>
              <a:gd name="T20" fmla="*/ 0 w 2"/>
              <a:gd name="T21" fmla="*/ 2147483646 h 3"/>
              <a:gd name="T22" fmla="*/ 0 w 2"/>
              <a:gd name="T23" fmla="*/ 0 h 3"/>
              <a:gd name="T24" fmla="*/ 0 w 2"/>
              <a:gd name="T25" fmla="*/ 2147483646 h 3"/>
              <a:gd name="T26" fmla="*/ 0 w 2"/>
              <a:gd name="T27" fmla="*/ 2147483646 h 3"/>
              <a:gd name="T28" fmla="*/ 0 w 2"/>
              <a:gd name="T29" fmla="*/ 2147483646 h 3"/>
              <a:gd name="T30" fmla="*/ 0 w 2"/>
              <a:gd name="T31" fmla="*/ 2147483646 h 3"/>
              <a:gd name="T32" fmla="*/ 0 w 2"/>
              <a:gd name="T33" fmla="*/ 2147483646 h 3"/>
              <a:gd name="T34" fmla="*/ 0 w 2"/>
              <a:gd name="T35" fmla="*/ 2147483646 h 3"/>
              <a:gd name="T36" fmla="*/ 0 w 2"/>
              <a:gd name="T37" fmla="*/ 2147483646 h 3"/>
              <a:gd name="T38" fmla="*/ 0 w 2"/>
              <a:gd name="T39" fmla="*/ 2147483646 h 3"/>
              <a:gd name="T40" fmla="*/ 0 w 2"/>
              <a:gd name="T41" fmla="*/ 2147483646 h 3"/>
              <a:gd name="T42" fmla="*/ 0 w 2"/>
              <a:gd name="T43" fmla="*/ 2147483646 h 3"/>
              <a:gd name="T44" fmla="*/ 0 w 2"/>
              <a:gd name="T45" fmla="*/ 2147483646 h 3"/>
              <a:gd name="T46" fmla="*/ 0 w 2"/>
              <a:gd name="T47" fmla="*/ 2147483646 h 3"/>
              <a:gd name="T48" fmla="*/ 0 w 2"/>
              <a:gd name="T49" fmla="*/ 2147483646 h 3"/>
              <a:gd name="T50" fmla="*/ 0 w 2"/>
              <a:gd name="T51" fmla="*/ 2147483646 h 3"/>
              <a:gd name="T52" fmla="*/ 0 w 2"/>
              <a:gd name="T53" fmla="*/ 2147483646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4"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5"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6"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7" name="Freeform 1210"/>
          <p:cNvSpPr>
            <a:spLocks/>
          </p:cNvSpPr>
          <p:nvPr/>
        </p:nvSpPr>
        <p:spPr bwMode="auto">
          <a:xfrm>
            <a:off x="595313" y="557213"/>
            <a:ext cx="3175" cy="3175"/>
          </a:xfrm>
          <a:custGeom>
            <a:avLst/>
            <a:gdLst>
              <a:gd name="T0" fmla="*/ 0 w 2"/>
              <a:gd name="T1" fmla="*/ 2147483646 h 2"/>
              <a:gd name="T2" fmla="*/ 0 w 2"/>
              <a:gd name="T3" fmla="*/ 2147483646 h 2"/>
              <a:gd name="T4" fmla="*/ 2147483646 w 2"/>
              <a:gd name="T5" fmla="*/ 2147483646 h 2"/>
              <a:gd name="T6" fmla="*/ 2147483646 w 2"/>
              <a:gd name="T7" fmla="*/ 0 h 2"/>
              <a:gd name="T8" fmla="*/ 2147483646 w 2"/>
              <a:gd name="T9" fmla="*/ 0 h 2"/>
              <a:gd name="T10" fmla="*/ 0 w 2"/>
              <a:gd name="T11" fmla="*/ 0 h 2"/>
              <a:gd name="T12" fmla="*/ 0 w 2"/>
              <a:gd name="T13" fmla="*/ 0 h 2"/>
              <a:gd name="T14" fmla="*/ 0 w 2"/>
              <a:gd name="T15" fmla="*/ 0 h 2"/>
              <a:gd name="T16" fmla="*/ 0 w 2"/>
              <a:gd name="T17" fmla="*/ 2147483646 h 2"/>
              <a:gd name="T18" fmla="*/ 0 w 2"/>
              <a:gd name="T19" fmla="*/ 2147483646 h 2"/>
              <a:gd name="T20" fmla="*/ 2147483646 w 2"/>
              <a:gd name="T21" fmla="*/ 2147483646 h 2"/>
              <a:gd name="T22" fmla="*/ 2147483646 w 2"/>
              <a:gd name="T23" fmla="*/ 0 h 2"/>
              <a:gd name="T24" fmla="*/ 2147483646 w 2"/>
              <a:gd name="T25" fmla="*/ 0 h 2"/>
              <a:gd name="T26" fmla="*/ 0 w 2"/>
              <a:gd name="T27" fmla="*/ 0 h 2"/>
              <a:gd name="T28" fmla="*/ 0 w 2"/>
              <a:gd name="T29" fmla="*/ 0 h 2"/>
              <a:gd name="T30" fmla="*/ 0 w 2"/>
              <a:gd name="T31" fmla="*/ 0 h 2"/>
              <a:gd name="T32" fmla="*/ 0 w 2"/>
              <a:gd name="T33" fmla="*/ 2147483646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8" name="Freeform 1214"/>
          <p:cNvSpPr>
            <a:spLocks/>
          </p:cNvSpPr>
          <p:nvPr/>
        </p:nvSpPr>
        <p:spPr bwMode="auto">
          <a:xfrm>
            <a:off x="595313" y="557213"/>
            <a:ext cx="3175" cy="3175"/>
          </a:xfrm>
          <a:custGeom>
            <a:avLst/>
            <a:gdLst>
              <a:gd name="T0" fmla="*/ 0 w 2"/>
              <a:gd name="T1" fmla="*/ 2147483646 h 2"/>
              <a:gd name="T2" fmla="*/ 2147483646 w 2"/>
              <a:gd name="T3" fmla="*/ 2147483646 h 2"/>
              <a:gd name="T4" fmla="*/ 0 w 2"/>
              <a:gd name="T5" fmla="*/ 0 h 2"/>
              <a:gd name="T6" fmla="*/ 0 w 2"/>
              <a:gd name="T7" fmla="*/ 2147483646 h 2"/>
              <a:gd name="T8" fmla="*/ 0 w 2"/>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9"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30"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31"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32" name="Freeform 1221"/>
          <p:cNvSpPr>
            <a:spLocks/>
          </p:cNvSpPr>
          <p:nvPr/>
        </p:nvSpPr>
        <p:spPr bwMode="auto">
          <a:xfrm>
            <a:off x="731838" y="541338"/>
            <a:ext cx="3175" cy="3175"/>
          </a:xfrm>
          <a:custGeom>
            <a:avLst/>
            <a:gdLst>
              <a:gd name="T0" fmla="*/ 2147483646 w 2"/>
              <a:gd name="T1" fmla="*/ 0 h 2"/>
              <a:gd name="T2" fmla="*/ 2147483646 w 2"/>
              <a:gd name="T3" fmla="*/ 0 h 2"/>
              <a:gd name="T4" fmla="*/ 2147483646 w 2"/>
              <a:gd name="T5" fmla="*/ 0 h 2"/>
              <a:gd name="T6" fmla="*/ 0 w 2"/>
              <a:gd name="T7" fmla="*/ 0 h 2"/>
              <a:gd name="T8" fmla="*/ 0 w 2"/>
              <a:gd name="T9" fmla="*/ 0 h 2"/>
              <a:gd name="T10" fmla="*/ 0 w 2"/>
              <a:gd name="T11" fmla="*/ 2147483646 h 2"/>
              <a:gd name="T12" fmla="*/ 2147483646 w 2"/>
              <a:gd name="T13" fmla="*/ 0 h 2"/>
              <a:gd name="T14" fmla="*/ 2147483646 w 2"/>
              <a:gd name="T15" fmla="*/ 0 h 2"/>
              <a:gd name="T16" fmla="*/ 2147483646 w 2"/>
              <a:gd name="T17" fmla="*/ 0 h 2"/>
              <a:gd name="T18" fmla="*/ 0 w 2"/>
              <a:gd name="T19" fmla="*/ 0 h 2"/>
              <a:gd name="T20" fmla="*/ 0 w 2"/>
              <a:gd name="T21" fmla="*/ 0 h 2"/>
              <a:gd name="T22" fmla="*/ 0 w 2"/>
              <a:gd name="T23" fmla="*/ 2147483646 h 2"/>
              <a:gd name="T24" fmla="*/ 2147483646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33" name="Freeform 1234"/>
          <p:cNvSpPr>
            <a:spLocks/>
          </p:cNvSpPr>
          <p:nvPr/>
        </p:nvSpPr>
        <p:spPr bwMode="auto">
          <a:xfrm>
            <a:off x="722313" y="550863"/>
            <a:ext cx="3175" cy="1587"/>
          </a:xfrm>
          <a:custGeom>
            <a:avLst/>
            <a:gdLst>
              <a:gd name="T0" fmla="*/ 0 w 2"/>
              <a:gd name="T1" fmla="*/ 0 h 1587"/>
              <a:gd name="T2" fmla="*/ 0 w 2"/>
              <a:gd name="T3" fmla="*/ 0 h 1587"/>
              <a:gd name="T4" fmla="*/ 2147483646 w 2"/>
              <a:gd name="T5" fmla="*/ 0 h 1587"/>
              <a:gd name="T6" fmla="*/ 2147483646 w 2"/>
              <a:gd name="T7" fmla="*/ 0 h 1587"/>
              <a:gd name="T8" fmla="*/ 2147483646 w 2"/>
              <a:gd name="T9" fmla="*/ 0 h 1587"/>
              <a:gd name="T10" fmla="*/ 2147483646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147483646 w 2"/>
              <a:gd name="T25" fmla="*/ 0 h 1587"/>
              <a:gd name="T26" fmla="*/ 2147483646 w 2"/>
              <a:gd name="T27" fmla="*/ 0 h 1587"/>
              <a:gd name="T28" fmla="*/ 2147483646 w 2"/>
              <a:gd name="T29" fmla="*/ 0 h 1587"/>
              <a:gd name="T30" fmla="*/ 0 w 2"/>
              <a:gd name="T31" fmla="*/ 0 h 1587"/>
              <a:gd name="T32" fmla="*/ 0 w 2"/>
              <a:gd name="T33" fmla="*/ 0 h 1587"/>
              <a:gd name="T34" fmla="*/ 2147483646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34"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35"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36" name="Freeform 1240"/>
          <p:cNvSpPr>
            <a:spLocks/>
          </p:cNvSpPr>
          <p:nvPr/>
        </p:nvSpPr>
        <p:spPr bwMode="auto">
          <a:xfrm>
            <a:off x="728663" y="541338"/>
            <a:ext cx="1587" cy="3175"/>
          </a:xfrm>
          <a:custGeom>
            <a:avLst/>
            <a:gdLst>
              <a:gd name="T0" fmla="*/ 0 w 1587"/>
              <a:gd name="T1" fmla="*/ 2147483646 h 2"/>
              <a:gd name="T2" fmla="*/ 0 w 1587"/>
              <a:gd name="T3" fmla="*/ 2147483646 h 2"/>
              <a:gd name="T4" fmla="*/ 0 w 1587"/>
              <a:gd name="T5" fmla="*/ 0 h 2"/>
              <a:gd name="T6" fmla="*/ 0 w 1587"/>
              <a:gd name="T7" fmla="*/ 2147483646 h 2"/>
              <a:gd name="T8" fmla="*/ 0 w 1587"/>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37" name="Freeform 1243"/>
          <p:cNvSpPr>
            <a:spLocks/>
          </p:cNvSpPr>
          <p:nvPr/>
        </p:nvSpPr>
        <p:spPr bwMode="auto">
          <a:xfrm>
            <a:off x="728663" y="538163"/>
            <a:ext cx="3175" cy="3175"/>
          </a:xfrm>
          <a:custGeom>
            <a:avLst/>
            <a:gdLst>
              <a:gd name="T0" fmla="*/ 2147483646 w 2"/>
              <a:gd name="T1" fmla="*/ 2147483646 h 2"/>
              <a:gd name="T2" fmla="*/ 2147483646 w 2"/>
              <a:gd name="T3" fmla="*/ 2147483646 h 2"/>
              <a:gd name="T4" fmla="*/ 2147483646 w 2"/>
              <a:gd name="T5" fmla="*/ 2147483646 h 2"/>
              <a:gd name="T6" fmla="*/ 2147483646 w 2"/>
              <a:gd name="T7" fmla="*/ 2147483646 h 2"/>
              <a:gd name="T8" fmla="*/ 0 w 2"/>
              <a:gd name="T9" fmla="*/ 2147483646 h 2"/>
              <a:gd name="T10" fmla="*/ 0 w 2"/>
              <a:gd name="T11" fmla="*/ 2147483646 h 2"/>
              <a:gd name="T12" fmla="*/ 2147483646 w 2"/>
              <a:gd name="T13" fmla="*/ 2147483646 h 2"/>
              <a:gd name="T14" fmla="*/ 0 w 2"/>
              <a:gd name="T15" fmla="*/ 2147483646 h 2"/>
              <a:gd name="T16" fmla="*/ 0 w 2"/>
              <a:gd name="T17" fmla="*/ 2147483646 h 2"/>
              <a:gd name="T18" fmla="*/ 0 w 2"/>
              <a:gd name="T19" fmla="*/ 2147483646 h 2"/>
              <a:gd name="T20" fmla="*/ 0 w 2"/>
              <a:gd name="T21" fmla="*/ 2147483646 h 2"/>
              <a:gd name="T22" fmla="*/ 0 w 2"/>
              <a:gd name="T23" fmla="*/ 2147483646 h 2"/>
              <a:gd name="T24" fmla="*/ 0 w 2"/>
              <a:gd name="T25" fmla="*/ 2147483646 h 2"/>
              <a:gd name="T26" fmla="*/ 0 w 2"/>
              <a:gd name="T27" fmla="*/ 2147483646 h 2"/>
              <a:gd name="T28" fmla="*/ 0 w 2"/>
              <a:gd name="T29" fmla="*/ 2147483646 h 2"/>
              <a:gd name="T30" fmla="*/ 0 w 2"/>
              <a:gd name="T31" fmla="*/ 2147483646 h 2"/>
              <a:gd name="T32" fmla="*/ 0 w 2"/>
              <a:gd name="T33" fmla="*/ 2147483646 h 2"/>
              <a:gd name="T34" fmla="*/ 0 w 2"/>
              <a:gd name="T35" fmla="*/ 2147483646 h 2"/>
              <a:gd name="T36" fmla="*/ 0 w 2"/>
              <a:gd name="T37" fmla="*/ 2147483646 h 2"/>
              <a:gd name="T38" fmla="*/ 2147483646 w 2"/>
              <a:gd name="T39" fmla="*/ 2147483646 h 2"/>
              <a:gd name="T40" fmla="*/ 2147483646 w 2"/>
              <a:gd name="T41" fmla="*/ 2147483646 h 2"/>
              <a:gd name="T42" fmla="*/ 2147483646 w 2"/>
              <a:gd name="T43" fmla="*/ 2147483646 h 2"/>
              <a:gd name="T44" fmla="*/ 2147483646 w 2"/>
              <a:gd name="T45" fmla="*/ 2147483646 h 2"/>
              <a:gd name="T46" fmla="*/ 2147483646 w 2"/>
              <a:gd name="T47" fmla="*/ 2147483646 h 2"/>
              <a:gd name="T48" fmla="*/ 0 w 2"/>
              <a:gd name="T49" fmla="*/ 0 h 2"/>
              <a:gd name="T50" fmla="*/ 0 w 2"/>
              <a:gd name="T51" fmla="*/ 2147483646 h 2"/>
              <a:gd name="T52" fmla="*/ 0 w 2"/>
              <a:gd name="T53" fmla="*/ 2147483646 h 2"/>
              <a:gd name="T54" fmla="*/ 0 w 2"/>
              <a:gd name="T55" fmla="*/ 2147483646 h 2"/>
              <a:gd name="T56" fmla="*/ 2147483646 w 2"/>
              <a:gd name="T57" fmla="*/ 2147483646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38" name="Freeform 1246"/>
          <p:cNvSpPr>
            <a:spLocks/>
          </p:cNvSpPr>
          <p:nvPr/>
        </p:nvSpPr>
        <p:spPr bwMode="auto">
          <a:xfrm>
            <a:off x="725488" y="547688"/>
            <a:ext cx="3175" cy="3175"/>
          </a:xfrm>
          <a:custGeom>
            <a:avLst/>
            <a:gdLst>
              <a:gd name="T0" fmla="*/ 0 w 2"/>
              <a:gd name="T1" fmla="*/ 2147483646 h 2"/>
              <a:gd name="T2" fmla="*/ 0 w 2"/>
              <a:gd name="T3" fmla="*/ 2147483646 h 2"/>
              <a:gd name="T4" fmla="*/ 2147483646 w 2"/>
              <a:gd name="T5" fmla="*/ 0 h 2"/>
              <a:gd name="T6" fmla="*/ 2147483646 w 2"/>
              <a:gd name="T7" fmla="*/ 0 h 2"/>
              <a:gd name="T8" fmla="*/ 0 w 2"/>
              <a:gd name="T9" fmla="*/ 0 h 2"/>
              <a:gd name="T10" fmla="*/ 0 w 2"/>
              <a:gd name="T11" fmla="*/ 0 h 2"/>
              <a:gd name="T12" fmla="*/ 0 w 2"/>
              <a:gd name="T13" fmla="*/ 2147483646 h 2"/>
              <a:gd name="T14" fmla="*/ 0 w 2"/>
              <a:gd name="T15" fmla="*/ 2147483646 h 2"/>
              <a:gd name="T16" fmla="*/ 2147483646 w 2"/>
              <a:gd name="T17" fmla="*/ 0 h 2"/>
              <a:gd name="T18" fmla="*/ 2147483646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147483646 h 2"/>
              <a:gd name="T48" fmla="*/ 0 w 2"/>
              <a:gd name="T49" fmla="*/ 2147483646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39" name="Freeform 1250"/>
          <p:cNvSpPr>
            <a:spLocks/>
          </p:cNvSpPr>
          <p:nvPr/>
        </p:nvSpPr>
        <p:spPr bwMode="auto">
          <a:xfrm>
            <a:off x="731838" y="530225"/>
            <a:ext cx="3175" cy="1588"/>
          </a:xfrm>
          <a:custGeom>
            <a:avLst/>
            <a:gdLst>
              <a:gd name="T0" fmla="*/ 2147483646 w 2"/>
              <a:gd name="T1" fmla="*/ 0 h 1588"/>
              <a:gd name="T2" fmla="*/ 0 w 2"/>
              <a:gd name="T3" fmla="*/ 0 h 1588"/>
              <a:gd name="T4" fmla="*/ 2147483646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40" name="Freeform 1252"/>
          <p:cNvSpPr>
            <a:spLocks/>
          </p:cNvSpPr>
          <p:nvPr/>
        </p:nvSpPr>
        <p:spPr bwMode="auto">
          <a:xfrm>
            <a:off x="731838" y="527050"/>
            <a:ext cx="3175" cy="7938"/>
          </a:xfrm>
          <a:custGeom>
            <a:avLst/>
            <a:gdLst>
              <a:gd name="T0" fmla="*/ 2147483646 w 2"/>
              <a:gd name="T1" fmla="*/ 2147483646 h 5"/>
              <a:gd name="T2" fmla="*/ 2147483646 w 2"/>
              <a:gd name="T3" fmla="*/ 2147483646 h 5"/>
              <a:gd name="T4" fmla="*/ 0 w 2"/>
              <a:gd name="T5" fmla="*/ 0 h 5"/>
              <a:gd name="T6" fmla="*/ 0 w 2"/>
              <a:gd name="T7" fmla="*/ 2147483646 h 5"/>
              <a:gd name="T8" fmla="*/ 0 w 2"/>
              <a:gd name="T9" fmla="*/ 2147483646 h 5"/>
              <a:gd name="T10" fmla="*/ 2147483646 w 2"/>
              <a:gd name="T11" fmla="*/ 2147483646 h 5"/>
              <a:gd name="T12" fmla="*/ 2147483646 w 2"/>
              <a:gd name="T13" fmla="*/ 2147483646 h 5"/>
              <a:gd name="T14" fmla="*/ 2147483646 w 2"/>
              <a:gd name="T15" fmla="*/ 2147483646 h 5"/>
              <a:gd name="T16" fmla="*/ 0 w 2"/>
              <a:gd name="T17" fmla="*/ 0 h 5"/>
              <a:gd name="T18" fmla="*/ 0 w 2"/>
              <a:gd name="T19" fmla="*/ 2147483646 h 5"/>
              <a:gd name="T20" fmla="*/ 0 w 2"/>
              <a:gd name="T21" fmla="*/ 2147483646 h 5"/>
              <a:gd name="T22" fmla="*/ 2147483646 w 2"/>
              <a:gd name="T23" fmla="*/ 2147483646 h 5"/>
              <a:gd name="T24" fmla="*/ 2147483646 w 2"/>
              <a:gd name="T25" fmla="*/ 2147483646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41" name="Freeform 1255"/>
          <p:cNvSpPr>
            <a:spLocks/>
          </p:cNvSpPr>
          <p:nvPr/>
        </p:nvSpPr>
        <p:spPr bwMode="auto">
          <a:xfrm>
            <a:off x="712788" y="550863"/>
            <a:ext cx="3175" cy="1587"/>
          </a:xfrm>
          <a:custGeom>
            <a:avLst/>
            <a:gdLst>
              <a:gd name="T0" fmla="*/ 0 w 2"/>
              <a:gd name="T1" fmla="*/ 0 h 1587"/>
              <a:gd name="T2" fmla="*/ 2147483646 w 2"/>
              <a:gd name="T3" fmla="*/ 0 h 1587"/>
              <a:gd name="T4" fmla="*/ 2147483646 w 2"/>
              <a:gd name="T5" fmla="*/ 0 h 1587"/>
              <a:gd name="T6" fmla="*/ 2147483646 w 2"/>
              <a:gd name="T7" fmla="*/ 0 h 1587"/>
              <a:gd name="T8" fmla="*/ 2147483646 w 2"/>
              <a:gd name="T9" fmla="*/ 0 h 1587"/>
              <a:gd name="T10" fmla="*/ 0 w 2"/>
              <a:gd name="T11" fmla="*/ 0 h 1587"/>
              <a:gd name="T12" fmla="*/ 0 w 2"/>
              <a:gd name="T13" fmla="*/ 0 h 1587"/>
              <a:gd name="T14" fmla="*/ 0 w 2"/>
              <a:gd name="T15" fmla="*/ 0 h 1587"/>
              <a:gd name="T16" fmla="*/ 0 w 2"/>
              <a:gd name="T17" fmla="*/ 0 h 1587"/>
              <a:gd name="T18" fmla="*/ 2147483646 w 2"/>
              <a:gd name="T19" fmla="*/ 0 h 1587"/>
              <a:gd name="T20" fmla="*/ 2147483646 w 2"/>
              <a:gd name="T21" fmla="*/ 0 h 1587"/>
              <a:gd name="T22" fmla="*/ 2147483646 w 2"/>
              <a:gd name="T23" fmla="*/ 0 h 1587"/>
              <a:gd name="T24" fmla="*/ 2147483646 w 2"/>
              <a:gd name="T25" fmla="*/ 0 h 1587"/>
              <a:gd name="T26" fmla="*/ 2147483646 w 2"/>
              <a:gd name="T27" fmla="*/ 0 h 1587"/>
              <a:gd name="T28" fmla="*/ 2147483646 w 2"/>
              <a:gd name="T29" fmla="*/ 0 h 1587"/>
              <a:gd name="T30" fmla="*/ 2147483646 w 2"/>
              <a:gd name="T31" fmla="*/ 0 h 1587"/>
              <a:gd name="T32" fmla="*/ 2147483646 w 2"/>
              <a:gd name="T33" fmla="*/ 0 h 1587"/>
              <a:gd name="T34" fmla="*/ 2147483646 w 2"/>
              <a:gd name="T35" fmla="*/ 0 h 1587"/>
              <a:gd name="T36" fmla="*/ 2147483646 w 2"/>
              <a:gd name="T37" fmla="*/ 0 h 1587"/>
              <a:gd name="T38" fmla="*/ 2147483646 w 2"/>
              <a:gd name="T39" fmla="*/ 0 h 1587"/>
              <a:gd name="T40" fmla="*/ 2147483646 w 2"/>
              <a:gd name="T41" fmla="*/ 0 h 1587"/>
              <a:gd name="T42" fmla="*/ 2147483646 w 2"/>
              <a:gd name="T43" fmla="*/ 0 h 1587"/>
              <a:gd name="T44" fmla="*/ 2147483646 w 2"/>
              <a:gd name="T45" fmla="*/ 0 h 1587"/>
              <a:gd name="T46" fmla="*/ 2147483646 w 2"/>
              <a:gd name="T47" fmla="*/ 0 h 1587"/>
              <a:gd name="T48" fmla="*/ 2147483646 w 2"/>
              <a:gd name="T49" fmla="*/ 0 h 1587"/>
              <a:gd name="T50" fmla="*/ 2147483646 w 2"/>
              <a:gd name="T51" fmla="*/ 0 h 1587"/>
              <a:gd name="T52" fmla="*/ 2147483646 w 2"/>
              <a:gd name="T53" fmla="*/ 0 h 1587"/>
              <a:gd name="T54" fmla="*/ 2147483646 w 2"/>
              <a:gd name="T55" fmla="*/ 0 h 1587"/>
              <a:gd name="T56" fmla="*/ 2147483646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42"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43"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44"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45" name="Freeform 1269"/>
          <p:cNvSpPr>
            <a:spLocks/>
          </p:cNvSpPr>
          <p:nvPr/>
        </p:nvSpPr>
        <p:spPr bwMode="auto">
          <a:xfrm>
            <a:off x="728663" y="530225"/>
            <a:ext cx="3175" cy="4763"/>
          </a:xfrm>
          <a:custGeom>
            <a:avLst/>
            <a:gdLst>
              <a:gd name="T0" fmla="*/ 0 w 2"/>
              <a:gd name="T1" fmla="*/ 2147483646 h 3"/>
              <a:gd name="T2" fmla="*/ 2147483646 w 2"/>
              <a:gd name="T3" fmla="*/ 0 h 3"/>
              <a:gd name="T4" fmla="*/ 2147483646 w 2"/>
              <a:gd name="T5" fmla="*/ 0 h 3"/>
              <a:gd name="T6" fmla="*/ 2147483646 w 2"/>
              <a:gd name="T7" fmla="*/ 0 h 3"/>
              <a:gd name="T8" fmla="*/ 2147483646 w 2"/>
              <a:gd name="T9" fmla="*/ 0 h 3"/>
              <a:gd name="T10" fmla="*/ 0 w 2"/>
              <a:gd name="T11" fmla="*/ 0 h 3"/>
              <a:gd name="T12" fmla="*/ 0 w 2"/>
              <a:gd name="T13" fmla="*/ 0 h 3"/>
              <a:gd name="T14" fmla="*/ 0 w 2"/>
              <a:gd name="T15" fmla="*/ 2147483646 h 3"/>
              <a:gd name="T16" fmla="*/ 0 w 2"/>
              <a:gd name="T17" fmla="*/ 2147483646 h 3"/>
              <a:gd name="T18" fmla="*/ 2147483646 w 2"/>
              <a:gd name="T19" fmla="*/ 0 h 3"/>
              <a:gd name="T20" fmla="*/ 2147483646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2147483646 h 3"/>
              <a:gd name="T40" fmla="*/ 0 w 2"/>
              <a:gd name="T41" fmla="*/ 2147483646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46"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47"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48"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49"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50"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51"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52" name="Freeform 1277"/>
          <p:cNvSpPr>
            <a:spLocks/>
          </p:cNvSpPr>
          <p:nvPr/>
        </p:nvSpPr>
        <p:spPr bwMode="auto">
          <a:xfrm>
            <a:off x="728663" y="523875"/>
            <a:ext cx="1587" cy="3175"/>
          </a:xfrm>
          <a:custGeom>
            <a:avLst/>
            <a:gdLst>
              <a:gd name="T0" fmla="*/ 0 w 1587"/>
              <a:gd name="T1" fmla="*/ 2147483646 h 2"/>
              <a:gd name="T2" fmla="*/ 0 w 1587"/>
              <a:gd name="T3" fmla="*/ 2147483646 h 2"/>
              <a:gd name="T4" fmla="*/ 0 w 1587"/>
              <a:gd name="T5" fmla="*/ 0 h 2"/>
              <a:gd name="T6" fmla="*/ 0 w 1587"/>
              <a:gd name="T7" fmla="*/ 2147483646 h 2"/>
              <a:gd name="T8" fmla="*/ 0 w 1587"/>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53" name="Freeform 1287"/>
          <p:cNvSpPr>
            <a:spLocks/>
          </p:cNvSpPr>
          <p:nvPr/>
        </p:nvSpPr>
        <p:spPr bwMode="auto">
          <a:xfrm>
            <a:off x="719138" y="514350"/>
            <a:ext cx="3175" cy="3175"/>
          </a:xfrm>
          <a:custGeom>
            <a:avLst/>
            <a:gdLst>
              <a:gd name="T0" fmla="*/ 0 w 2"/>
              <a:gd name="T1" fmla="*/ 0 h 2"/>
              <a:gd name="T2" fmla="*/ 0 w 2"/>
              <a:gd name="T3" fmla="*/ 2147483646 h 2"/>
              <a:gd name="T4" fmla="*/ 2147483646 w 2"/>
              <a:gd name="T5" fmla="*/ 2147483646 h 2"/>
              <a:gd name="T6" fmla="*/ 2147483646 w 2"/>
              <a:gd name="T7" fmla="*/ 2147483646 h 2"/>
              <a:gd name="T8" fmla="*/ 2147483646 w 2"/>
              <a:gd name="T9" fmla="*/ 2147483646 h 2"/>
              <a:gd name="T10" fmla="*/ 2147483646 w 2"/>
              <a:gd name="T11" fmla="*/ 0 h 2"/>
              <a:gd name="T12" fmla="*/ 0 w 2"/>
              <a:gd name="T13" fmla="*/ 0 h 2"/>
              <a:gd name="T14" fmla="*/ 0 w 2"/>
              <a:gd name="T15" fmla="*/ 0 h 2"/>
              <a:gd name="T16" fmla="*/ 0 w 2"/>
              <a:gd name="T17" fmla="*/ 2147483646 h 2"/>
              <a:gd name="T18" fmla="*/ 0 w 2"/>
              <a:gd name="T19" fmla="*/ 2147483646 h 2"/>
              <a:gd name="T20" fmla="*/ 0 w 2"/>
              <a:gd name="T21" fmla="*/ 2147483646 h 2"/>
              <a:gd name="T22" fmla="*/ 0 w 2"/>
              <a:gd name="T23" fmla="*/ 2147483646 h 2"/>
              <a:gd name="T24" fmla="*/ 2147483646 w 2"/>
              <a:gd name="T25" fmla="*/ 2147483646 h 2"/>
              <a:gd name="T26" fmla="*/ 2147483646 w 2"/>
              <a:gd name="T27" fmla="*/ 2147483646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54" name="Freeform 1290"/>
          <p:cNvSpPr>
            <a:spLocks/>
          </p:cNvSpPr>
          <p:nvPr/>
        </p:nvSpPr>
        <p:spPr bwMode="auto">
          <a:xfrm>
            <a:off x="719138" y="517525"/>
            <a:ext cx="3175" cy="3175"/>
          </a:xfrm>
          <a:custGeom>
            <a:avLst/>
            <a:gdLst>
              <a:gd name="T0" fmla="*/ 0 w 2"/>
              <a:gd name="T1" fmla="*/ 2147483646 h 2"/>
              <a:gd name="T2" fmla="*/ 0 w 2"/>
              <a:gd name="T3" fmla="*/ 2147483646 h 2"/>
              <a:gd name="T4" fmla="*/ 2147483646 w 2"/>
              <a:gd name="T5" fmla="*/ 2147483646 h 2"/>
              <a:gd name="T6" fmla="*/ 2147483646 w 2"/>
              <a:gd name="T7" fmla="*/ 2147483646 h 2"/>
              <a:gd name="T8" fmla="*/ 2147483646 w 2"/>
              <a:gd name="T9" fmla="*/ 2147483646 h 2"/>
              <a:gd name="T10" fmla="*/ 2147483646 w 2"/>
              <a:gd name="T11" fmla="*/ 0 h 2"/>
              <a:gd name="T12" fmla="*/ 0 w 2"/>
              <a:gd name="T13" fmla="*/ 0 h 2"/>
              <a:gd name="T14" fmla="*/ 0 w 2"/>
              <a:gd name="T15" fmla="*/ 0 h 2"/>
              <a:gd name="T16" fmla="*/ 0 w 2"/>
              <a:gd name="T17" fmla="*/ 0 h 2"/>
              <a:gd name="T18" fmla="*/ 0 w 2"/>
              <a:gd name="T19" fmla="*/ 0 h 2"/>
              <a:gd name="T20" fmla="*/ 2147483646 w 2"/>
              <a:gd name="T21" fmla="*/ 0 h 2"/>
              <a:gd name="T22" fmla="*/ 0 w 2"/>
              <a:gd name="T23" fmla="*/ 0 h 2"/>
              <a:gd name="T24" fmla="*/ 0 w 2"/>
              <a:gd name="T25" fmla="*/ 0 h 2"/>
              <a:gd name="T26" fmla="*/ 0 w 2"/>
              <a:gd name="T27" fmla="*/ 0 h 2"/>
              <a:gd name="T28" fmla="*/ 0 w 2"/>
              <a:gd name="T29" fmla="*/ 0 h 2"/>
              <a:gd name="T30" fmla="*/ 0 w 2"/>
              <a:gd name="T31" fmla="*/ 2147483646 h 2"/>
              <a:gd name="T32" fmla="*/ 0 w 2"/>
              <a:gd name="T33" fmla="*/ 2147483646 h 2"/>
              <a:gd name="T34" fmla="*/ 0 w 2"/>
              <a:gd name="T35" fmla="*/ 2147483646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147483646 h 2"/>
              <a:gd name="T50" fmla="*/ 2147483646 w 2"/>
              <a:gd name="T51" fmla="*/ 2147483646 h 2"/>
              <a:gd name="T52" fmla="*/ 2147483646 w 2"/>
              <a:gd name="T53" fmla="*/ 0 h 2"/>
              <a:gd name="T54" fmla="*/ 2147483646 w 2"/>
              <a:gd name="T55" fmla="*/ 0 h 2"/>
              <a:gd name="T56" fmla="*/ 0 w 2"/>
              <a:gd name="T57" fmla="*/ 0 h 2"/>
              <a:gd name="T58" fmla="*/ 0 w 2"/>
              <a:gd name="T59" fmla="*/ 0 h 2"/>
              <a:gd name="T60" fmla="*/ 0 w 2"/>
              <a:gd name="T61" fmla="*/ 2147483646 h 2"/>
              <a:gd name="T62" fmla="*/ 0 w 2"/>
              <a:gd name="T63" fmla="*/ 2147483646 h 2"/>
              <a:gd name="T64" fmla="*/ 2147483646 w 2"/>
              <a:gd name="T65" fmla="*/ 2147483646 h 2"/>
              <a:gd name="T66" fmla="*/ 2147483646 w 2"/>
              <a:gd name="T67" fmla="*/ 2147483646 h 2"/>
              <a:gd name="T68" fmla="*/ 0 w 2"/>
              <a:gd name="T69" fmla="*/ 2147483646 h 2"/>
              <a:gd name="T70" fmla="*/ 0 w 2"/>
              <a:gd name="T71" fmla="*/ 2147483646 h 2"/>
              <a:gd name="T72" fmla="*/ 0 w 2"/>
              <a:gd name="T73" fmla="*/ 2147483646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55"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56"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57"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58"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59"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60"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61"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62"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324" name="Title 323"/>
          <p:cNvSpPr>
            <a:spLocks noGrp="1"/>
          </p:cNvSpPr>
          <p:nvPr>
            <p:ph type="title"/>
          </p:nvPr>
        </p:nvSpPr>
        <p:spPr>
          <a:xfrm>
            <a:off x="343401" y="301625"/>
            <a:ext cx="8439652" cy="1031875"/>
          </a:xfrm>
        </p:spPr>
        <p:txBody>
          <a:bodyPr/>
          <a:lstStyle>
            <a:lvl1pPr>
              <a:defRPr b="0" i="0" cap="none" baseline="0">
                <a:solidFill>
                  <a:srgbClr val="021F43"/>
                </a:solidFill>
                <a:latin typeface="+mn-lt"/>
                <a:cs typeface="Andes ExtraLight"/>
              </a:defRPr>
            </a:lvl1pPr>
          </a:lstStyle>
          <a:p>
            <a:r>
              <a:rPr lang="en-US"/>
              <a:t>Click to edit Master title style</a:t>
            </a:r>
            <a:endParaRPr lang="en-US" dirty="0"/>
          </a:p>
        </p:txBody>
      </p:sp>
      <p:sp>
        <p:nvSpPr>
          <p:cNvPr id="331" name="Content Placeholder 330"/>
          <p:cNvSpPr>
            <a:spLocks noGrp="1"/>
          </p:cNvSpPr>
          <p:nvPr>
            <p:ph sz="quarter" idx="10"/>
          </p:nvPr>
        </p:nvSpPr>
        <p:spPr>
          <a:xfrm>
            <a:off x="343401" y="1460500"/>
            <a:ext cx="8440305" cy="4600863"/>
          </a:xfrm>
        </p:spPr>
        <p:txBody>
          <a:bodyPr>
            <a:normAutofit/>
          </a:bodyPr>
          <a:lstStyle>
            <a:lvl1pPr>
              <a:lnSpc>
                <a:spcPct val="130000"/>
              </a:lnSpc>
              <a:spcBef>
                <a:spcPts val="1200"/>
              </a:spcBef>
              <a:defRPr>
                <a:solidFill>
                  <a:srgbClr val="7F7F7F"/>
                </a:solidFill>
              </a:defRPr>
            </a:lvl1pPr>
            <a:lvl2pPr>
              <a:lnSpc>
                <a:spcPct val="130000"/>
              </a:lnSpc>
              <a:spcBef>
                <a:spcPts val="1200"/>
              </a:spcBef>
              <a:buClr>
                <a:schemeClr val="tx2">
                  <a:lumMod val="50000"/>
                  <a:lumOff val="50000"/>
                </a:schemeClr>
              </a:buClr>
              <a:defRPr>
                <a:solidFill>
                  <a:srgbClr val="7F7F7F"/>
                </a:solidFill>
              </a:defRPr>
            </a:lvl2pPr>
            <a:lvl3pPr marL="557784">
              <a:lnSpc>
                <a:spcPct val="130000"/>
              </a:lnSpc>
              <a:spcBef>
                <a:spcPts val="0"/>
              </a:spcBef>
              <a:buClr>
                <a:schemeClr val="tx2">
                  <a:lumMod val="50000"/>
                  <a:lumOff val="50000"/>
                </a:schemeClr>
              </a:buClr>
              <a:defRPr>
                <a:solidFill>
                  <a:srgbClr val="7F7F7F"/>
                </a:solidFill>
              </a:defRPr>
            </a:lvl3pPr>
            <a:lvl4pPr>
              <a:lnSpc>
                <a:spcPct val="130000"/>
              </a:lnSpc>
              <a:spcBef>
                <a:spcPts val="0"/>
              </a:spcBef>
              <a:buClr>
                <a:schemeClr val="tx2">
                  <a:lumMod val="50000"/>
                  <a:lumOff val="50000"/>
                </a:schemeClr>
              </a:buClr>
              <a:defRPr>
                <a:solidFill>
                  <a:srgbClr val="7F7F7F"/>
                </a:solidFill>
              </a:defRPr>
            </a:lvl4pPr>
            <a:lvl5pPr>
              <a:lnSpc>
                <a:spcPct val="130000"/>
              </a:lnSpc>
              <a:spcBef>
                <a:spcPts val="0"/>
              </a:spcBef>
              <a:buClr>
                <a:schemeClr val="tx2">
                  <a:lumMod val="50000"/>
                  <a:lumOff val="50000"/>
                </a:schemeClr>
              </a:buClr>
              <a:defRPr>
                <a:solidFill>
                  <a:srgbClr val="7F7F7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3" name="Footer Placeholder 8"/>
          <p:cNvSpPr>
            <a:spLocks noGrp="1"/>
          </p:cNvSpPr>
          <p:nvPr>
            <p:ph type="ftr" sz="quarter" idx="11"/>
          </p:nvPr>
        </p:nvSpPr>
        <p:spPr>
          <a:xfrm>
            <a:off x="741363" y="6361113"/>
            <a:ext cx="4011612" cy="365125"/>
          </a:xfrm>
          <a:prstGeom prst="rect">
            <a:avLst/>
          </a:prstGeom>
        </p:spPr>
        <p:txBody>
          <a:bodyPr/>
          <a:lstStyle>
            <a:lvl1pPr>
              <a:defRPr/>
            </a:lvl1pPr>
          </a:lstStyle>
          <a:p>
            <a:pPr defTabSz="914400" eaLnBrk="0" fontAlgn="base" hangingPunct="0">
              <a:spcBef>
                <a:spcPct val="0"/>
              </a:spcBef>
              <a:spcAft>
                <a:spcPct val="0"/>
              </a:spcAft>
              <a:defRPr/>
            </a:pPr>
            <a:r>
              <a:rPr lang="en-US" sz="1600" b="1" dirty="0">
                <a:solidFill>
                  <a:srgbClr val="002345"/>
                </a:solidFill>
                <a:latin typeface="Trebuchet MS" panose="020B0603020202020204" pitchFamily="34" charset="0"/>
                <a:ea typeface="MS PGothic" panose="020B0600070205080204" pitchFamily="34" charset="-128"/>
              </a:rPr>
              <a:t>Footer Information</a:t>
            </a:r>
          </a:p>
        </p:txBody>
      </p:sp>
      <p:sp>
        <p:nvSpPr>
          <p:cNvPr id="64" name="Slide Number Placeholder 9"/>
          <p:cNvSpPr>
            <a:spLocks noGrp="1"/>
          </p:cNvSpPr>
          <p:nvPr>
            <p:ph type="sldNum" sz="quarter" idx="12"/>
          </p:nvPr>
        </p:nvSpPr>
        <p:spPr/>
        <p:txBody>
          <a:bodyPr/>
          <a:lstStyle>
            <a:lvl1pPr>
              <a:defRPr smtClean="0"/>
            </a:lvl1pPr>
          </a:lstStyle>
          <a:p>
            <a:pPr>
              <a:defRPr/>
            </a:pPr>
            <a:fld id="{4D3D10E0-1DF5-4744-B7C6-1AF8C74C806D}" type="slidenum">
              <a:rPr lang="en-US" altLang="en-US"/>
              <a:pPr>
                <a:defRPr/>
              </a:pPr>
              <a:t>‹#›</a:t>
            </a:fld>
            <a:endParaRPr lang="en-US" altLang="en-US" dirty="0"/>
          </a:p>
        </p:txBody>
      </p:sp>
    </p:spTree>
    <p:extLst>
      <p:ext uri="{BB962C8B-B14F-4D97-AF65-F5344CB8AC3E}">
        <p14:creationId xmlns:p14="http://schemas.microsoft.com/office/powerpoint/2010/main" val="4029522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Full Page with Sub-Title">
    <p:spTree>
      <p:nvGrpSpPr>
        <p:cNvPr id="1" name=""/>
        <p:cNvGrpSpPr/>
        <p:nvPr/>
      </p:nvGrpSpPr>
      <p:grpSpPr>
        <a:xfrm>
          <a:off x="0" y="0"/>
          <a:ext cx="0" cy="0"/>
          <a:chOff x="0" y="0"/>
          <a:chExt cx="0" cy="0"/>
        </a:xfrm>
      </p:grpSpPr>
      <p:sp>
        <p:nvSpPr>
          <p:cNvPr id="5" name="Freeform 1682"/>
          <p:cNvSpPr>
            <a:spLocks/>
          </p:cNvSpPr>
          <p:nvPr/>
        </p:nvSpPr>
        <p:spPr bwMode="auto">
          <a:xfrm flipH="1">
            <a:off x="6380163" y="615950"/>
            <a:ext cx="1014412" cy="1895475"/>
          </a:xfrm>
          <a:custGeom>
            <a:avLst/>
            <a:gdLst>
              <a:gd name="T0" fmla="*/ 0 w 638"/>
              <a:gd name="T1" fmla="*/ 0 h 1194"/>
              <a:gd name="T2" fmla="*/ 2147483646 w 638"/>
              <a:gd name="T3" fmla="*/ 2147483646 h 1194"/>
              <a:gd name="T4" fmla="*/ 2147483646 w 638"/>
              <a:gd name="T5" fmla="*/ 2147483646 h 1194"/>
              <a:gd name="T6" fmla="*/ 2147483646 w 638"/>
              <a:gd name="T7" fmla="*/ 2147483646 h 1194"/>
              <a:gd name="T8" fmla="*/ 2147483646 w 638"/>
              <a:gd name="T9" fmla="*/ 2147483646 h 1194"/>
              <a:gd name="T10" fmla="*/ 2147483646 w 638"/>
              <a:gd name="T11" fmla="*/ 2147483646 h 1194"/>
              <a:gd name="T12" fmla="*/ 2147483646 w 638"/>
              <a:gd name="T13" fmla="*/ 2147483646 h 1194"/>
              <a:gd name="T14" fmla="*/ 2147483646 w 638"/>
              <a:gd name="T15" fmla="*/ 2147483646 h 1194"/>
              <a:gd name="T16" fmla="*/ 2147483646 w 638"/>
              <a:gd name="T17" fmla="*/ 2147483646 h 1194"/>
              <a:gd name="T18" fmla="*/ 2147483646 w 638"/>
              <a:gd name="T19" fmla="*/ 2147483646 h 1194"/>
              <a:gd name="T20" fmla="*/ 2147483646 w 638"/>
              <a:gd name="T21" fmla="*/ 2147483646 h 1194"/>
              <a:gd name="T22" fmla="*/ 2147483646 w 638"/>
              <a:gd name="T23" fmla="*/ 2147483646 h 1194"/>
              <a:gd name="T24" fmla="*/ 2147483646 w 638"/>
              <a:gd name="T25" fmla="*/ 2147483646 h 1194"/>
              <a:gd name="T26" fmla="*/ 2147483646 w 638"/>
              <a:gd name="T27" fmla="*/ 2147483646 h 1194"/>
              <a:gd name="T28" fmla="*/ 2147483646 w 638"/>
              <a:gd name="T29" fmla="*/ 2147483646 h 1194"/>
              <a:gd name="T30" fmla="*/ 2147483646 w 638"/>
              <a:gd name="T31" fmla="*/ 2147483646 h 1194"/>
              <a:gd name="T32" fmla="*/ 2147483646 w 638"/>
              <a:gd name="T33" fmla="*/ 2147483646 h 1194"/>
              <a:gd name="T34" fmla="*/ 2147483646 w 638"/>
              <a:gd name="T35" fmla="*/ 2147483646 h 1194"/>
              <a:gd name="T36" fmla="*/ 2147483646 w 638"/>
              <a:gd name="T37" fmla="*/ 2147483646 h 1194"/>
              <a:gd name="T38" fmla="*/ 2147483646 w 638"/>
              <a:gd name="T39" fmla="*/ 2147483646 h 1194"/>
              <a:gd name="T40" fmla="*/ 2147483646 w 638"/>
              <a:gd name="T41" fmla="*/ 2147483646 h 1194"/>
              <a:gd name="T42" fmla="*/ 2147483646 w 638"/>
              <a:gd name="T43" fmla="*/ 2147483646 h 1194"/>
              <a:gd name="T44" fmla="*/ 2147483646 w 638"/>
              <a:gd name="T45" fmla="*/ 2147483646 h 1194"/>
              <a:gd name="T46" fmla="*/ 2147483646 w 638"/>
              <a:gd name="T47" fmla="*/ 2147483646 h 1194"/>
              <a:gd name="T48" fmla="*/ 2147483646 w 638"/>
              <a:gd name="T49" fmla="*/ 2147483646 h 1194"/>
              <a:gd name="T50" fmla="*/ 2147483646 w 638"/>
              <a:gd name="T51" fmla="*/ 2147483646 h 1194"/>
              <a:gd name="T52" fmla="*/ 2147483646 w 638"/>
              <a:gd name="T53" fmla="*/ 2147483646 h 1194"/>
              <a:gd name="T54" fmla="*/ 2147483646 w 638"/>
              <a:gd name="T55" fmla="*/ 2147483646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7" name="Freeform 1683"/>
          <p:cNvSpPr>
            <a:spLocks/>
          </p:cNvSpPr>
          <p:nvPr/>
        </p:nvSpPr>
        <p:spPr bwMode="auto">
          <a:xfrm flipH="1">
            <a:off x="7410450" y="3175"/>
            <a:ext cx="712788" cy="584200"/>
          </a:xfrm>
          <a:custGeom>
            <a:avLst/>
            <a:gdLst>
              <a:gd name="T0" fmla="*/ 2147483646 w 448"/>
              <a:gd name="T1" fmla="*/ 2147483646 h 372"/>
              <a:gd name="T2" fmla="*/ 2147483646 w 448"/>
              <a:gd name="T3" fmla="*/ 2147483646 h 372"/>
              <a:gd name="T4" fmla="*/ 2147483646 w 448"/>
              <a:gd name="T5" fmla="*/ 2147483646 h 372"/>
              <a:gd name="T6" fmla="*/ 2147483646 w 448"/>
              <a:gd name="T7" fmla="*/ 2147483646 h 372"/>
              <a:gd name="T8" fmla="*/ 2147483646 w 448"/>
              <a:gd name="T9" fmla="*/ 2147483646 h 372"/>
              <a:gd name="T10" fmla="*/ 2147483646 w 448"/>
              <a:gd name="T11" fmla="*/ 2147483646 h 372"/>
              <a:gd name="T12" fmla="*/ 0 w 448"/>
              <a:gd name="T13" fmla="*/ 0 h 372"/>
              <a:gd name="T14" fmla="*/ 2147483646 w 448"/>
              <a:gd name="T15" fmla="*/ 0 h 372"/>
              <a:gd name="T16" fmla="*/ 2147483646 w 448"/>
              <a:gd name="T17" fmla="*/ 2147483646 h 372"/>
              <a:gd name="T18" fmla="*/ 2147483646 w 448"/>
              <a:gd name="T19" fmla="*/ 2147483646 h 372"/>
              <a:gd name="T20" fmla="*/ 2147483646 w 448"/>
              <a:gd name="T21" fmla="*/ 2147483646 h 372"/>
              <a:gd name="T22" fmla="*/ 2147483646 w 448"/>
              <a:gd name="T23" fmla="*/ 2147483646 h 372"/>
              <a:gd name="T24" fmla="*/ 2147483646 w 448"/>
              <a:gd name="T25" fmla="*/ 2147483646 h 372"/>
              <a:gd name="T26" fmla="*/ 2147483646 w 448"/>
              <a:gd name="T27" fmla="*/ 2147483646 h 372"/>
              <a:gd name="T28" fmla="*/ 2147483646 w 448"/>
              <a:gd name="T29" fmla="*/ 2147483646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324" name="Title 323"/>
          <p:cNvSpPr>
            <a:spLocks noGrp="1"/>
          </p:cNvSpPr>
          <p:nvPr>
            <p:ph type="title"/>
          </p:nvPr>
        </p:nvSpPr>
        <p:spPr>
          <a:xfrm>
            <a:off x="356934" y="301625"/>
            <a:ext cx="8439487" cy="667338"/>
          </a:xfrm>
        </p:spPr>
        <p:txBody>
          <a:bodyPr/>
          <a:lstStyle>
            <a:lvl1pPr>
              <a:defRPr b="0" i="0" cap="none" baseline="0">
                <a:solidFill>
                  <a:schemeClr val="tx1"/>
                </a:solidFill>
                <a:latin typeface="+mn-lt"/>
                <a:cs typeface="Andes ExtraLight"/>
              </a:defRPr>
            </a:lvl1pPr>
          </a:lstStyle>
          <a:p>
            <a:r>
              <a:rPr lang="en-US"/>
              <a:t>Click to edit Master title style</a:t>
            </a:r>
            <a:endParaRPr lang="en-US" dirty="0"/>
          </a:p>
        </p:txBody>
      </p:sp>
      <p:sp>
        <p:nvSpPr>
          <p:cNvPr id="331" name="Content Placeholder 330"/>
          <p:cNvSpPr>
            <a:spLocks noGrp="1"/>
          </p:cNvSpPr>
          <p:nvPr>
            <p:ph sz="quarter" idx="10"/>
          </p:nvPr>
        </p:nvSpPr>
        <p:spPr>
          <a:xfrm>
            <a:off x="356934" y="1599260"/>
            <a:ext cx="8440305" cy="4462104"/>
          </a:xfrm>
        </p:spPr>
        <p:txBody>
          <a:bodyPr/>
          <a:lstStyle>
            <a:lvl1pPr>
              <a:defRPr>
                <a:solidFill>
                  <a:srgbClr val="7F7F7F"/>
                </a:solidFill>
              </a:defRPr>
            </a:lvl1pPr>
            <a:lvl2pPr>
              <a:buClr>
                <a:schemeClr val="tx2">
                  <a:lumMod val="50000"/>
                  <a:lumOff val="50000"/>
                </a:schemeClr>
              </a:buClr>
              <a:defRPr>
                <a:solidFill>
                  <a:srgbClr val="7F7F7F"/>
                </a:solidFill>
              </a:defRPr>
            </a:lvl2pPr>
            <a:lvl3pPr marL="557784">
              <a:buClr>
                <a:schemeClr val="tx2">
                  <a:lumMod val="50000"/>
                  <a:lumOff val="50000"/>
                </a:schemeClr>
              </a:buClr>
              <a:defRPr>
                <a:solidFill>
                  <a:srgbClr val="7F7F7F"/>
                </a:solidFill>
              </a:defRPr>
            </a:lvl3pPr>
            <a:lvl4pPr>
              <a:buClr>
                <a:schemeClr val="tx2">
                  <a:lumMod val="50000"/>
                  <a:lumOff val="50000"/>
                </a:schemeClr>
              </a:buClr>
              <a:defRPr>
                <a:solidFill>
                  <a:srgbClr val="7F7F7F"/>
                </a:solidFill>
              </a:defRPr>
            </a:lvl4pPr>
            <a:lvl5pPr>
              <a:buClr>
                <a:schemeClr val="tx2">
                  <a:lumMod val="50000"/>
                  <a:lumOff val="50000"/>
                </a:schemeClr>
              </a:buClr>
              <a:defRPr>
                <a:solidFill>
                  <a:srgbClr val="7F7F7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4"/>
          </p:nvPr>
        </p:nvSpPr>
        <p:spPr>
          <a:xfrm>
            <a:off x="356934" y="1025408"/>
            <a:ext cx="8435473" cy="517408"/>
          </a:xfrm>
        </p:spPr>
        <p:txBody>
          <a:bodyPr>
            <a:normAutofit/>
          </a:bodyPr>
          <a:lstStyle>
            <a:lvl1pPr algn="l">
              <a:lnSpc>
                <a:spcPct val="100000"/>
              </a:lnSpc>
              <a:spcBef>
                <a:spcPts val="0"/>
              </a:spcBef>
              <a:defRPr sz="1600" b="0" cap="none" baseline="0">
                <a:solidFill>
                  <a:schemeClr val="bg2"/>
                </a:solidFill>
              </a:defRPr>
            </a:lvl1pPr>
            <a:lvl2pPr>
              <a:defRPr sz="1600" cap="all">
                <a:solidFill>
                  <a:schemeClr val="tx2">
                    <a:lumMod val="50000"/>
                    <a:lumOff val="50000"/>
                  </a:schemeClr>
                </a:solidFill>
              </a:defRPr>
            </a:lvl2pPr>
            <a:lvl3pPr>
              <a:defRPr sz="1600" cap="all">
                <a:solidFill>
                  <a:schemeClr val="tx2">
                    <a:lumMod val="50000"/>
                    <a:lumOff val="50000"/>
                  </a:schemeClr>
                </a:solidFill>
              </a:defRPr>
            </a:lvl3pPr>
            <a:lvl4pPr>
              <a:defRPr sz="1600" cap="all">
                <a:solidFill>
                  <a:schemeClr val="tx2">
                    <a:lumMod val="50000"/>
                    <a:lumOff val="50000"/>
                  </a:schemeClr>
                </a:solidFill>
              </a:defRPr>
            </a:lvl4pPr>
            <a:lvl5pPr>
              <a:defRPr sz="1600" cap="all">
                <a:solidFill>
                  <a:schemeClr val="tx2">
                    <a:lumMod val="50000"/>
                    <a:lumOff val="50000"/>
                  </a:schemeClr>
                </a:solidFill>
              </a:defRPr>
            </a:lvl5pPr>
          </a:lstStyle>
          <a:p>
            <a:pPr lvl="0"/>
            <a:r>
              <a:rPr lang="en-US"/>
              <a:t>Click to edit Master text styles</a:t>
            </a:r>
          </a:p>
        </p:txBody>
      </p:sp>
      <p:sp>
        <p:nvSpPr>
          <p:cNvPr id="8" name="Footer Placeholder 1"/>
          <p:cNvSpPr>
            <a:spLocks noGrp="1"/>
          </p:cNvSpPr>
          <p:nvPr>
            <p:ph type="ftr" sz="quarter" idx="15"/>
          </p:nvPr>
        </p:nvSpPr>
        <p:spPr>
          <a:xfrm>
            <a:off x="741363" y="6361113"/>
            <a:ext cx="4011612" cy="365125"/>
          </a:xfrm>
          <a:prstGeom prst="rect">
            <a:avLst/>
          </a:prstGeom>
        </p:spPr>
        <p:txBody>
          <a:bodyPr/>
          <a:lstStyle>
            <a:lvl1pPr>
              <a:defRPr/>
            </a:lvl1pPr>
          </a:lstStyle>
          <a:p>
            <a:pPr defTabSz="914400" eaLnBrk="0" fontAlgn="base" hangingPunct="0">
              <a:spcBef>
                <a:spcPct val="0"/>
              </a:spcBef>
              <a:spcAft>
                <a:spcPct val="0"/>
              </a:spcAft>
              <a:defRPr/>
            </a:pPr>
            <a:r>
              <a:rPr lang="en-US" sz="1600" b="1" dirty="0">
                <a:solidFill>
                  <a:srgbClr val="002345"/>
                </a:solidFill>
                <a:latin typeface="Trebuchet MS" panose="020B0603020202020204" pitchFamily="34" charset="0"/>
                <a:ea typeface="MS PGothic" panose="020B0600070205080204" pitchFamily="34" charset="-128"/>
              </a:rPr>
              <a:t>Footer Information</a:t>
            </a:r>
          </a:p>
        </p:txBody>
      </p:sp>
      <p:sp>
        <p:nvSpPr>
          <p:cNvPr id="9" name="Slide Number Placeholder 2"/>
          <p:cNvSpPr>
            <a:spLocks noGrp="1"/>
          </p:cNvSpPr>
          <p:nvPr>
            <p:ph type="sldNum" sz="quarter" idx="16"/>
          </p:nvPr>
        </p:nvSpPr>
        <p:spPr/>
        <p:txBody>
          <a:bodyPr/>
          <a:lstStyle>
            <a:lvl1pPr>
              <a:defRPr smtClean="0"/>
            </a:lvl1pPr>
          </a:lstStyle>
          <a:p>
            <a:pPr>
              <a:defRPr/>
            </a:pPr>
            <a:fld id="{EFBAD6EB-E834-4058-A072-190062C67A59}" type="slidenum">
              <a:rPr lang="en-US" altLang="en-US"/>
              <a:pPr>
                <a:defRPr/>
              </a:pPr>
              <a:t>‹#›</a:t>
            </a:fld>
            <a:endParaRPr lang="en-US" altLang="en-US" dirty="0"/>
          </a:p>
        </p:txBody>
      </p:sp>
    </p:spTree>
    <p:extLst>
      <p:ext uri="{BB962C8B-B14F-4D97-AF65-F5344CB8AC3E}">
        <p14:creationId xmlns:p14="http://schemas.microsoft.com/office/powerpoint/2010/main" val="7698190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Left Titl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56934" y="405102"/>
            <a:ext cx="3010890" cy="5517716"/>
          </a:xfrm>
        </p:spPr>
        <p:txBody>
          <a:bodyPr anchor="ctr"/>
          <a:lstStyle>
            <a:lvl1pPr algn="l">
              <a:defRPr sz="2400" b="0" i="0" cap="all" baseline="0">
                <a:solidFill>
                  <a:schemeClr val="bg2"/>
                </a:solidFill>
                <a:latin typeface="+mn-lt"/>
                <a:cs typeface="Andes ExtraLight"/>
              </a:defRPr>
            </a:lvl1pPr>
            <a:lvl2pPr algn="l">
              <a:defRPr sz="2400" b="0" i="0" cap="all">
                <a:solidFill>
                  <a:schemeClr val="tx2">
                    <a:lumMod val="50000"/>
                    <a:lumOff val="50000"/>
                  </a:schemeClr>
                </a:solidFill>
                <a:latin typeface="+mn-lt"/>
                <a:cs typeface="Andes ExtraLight"/>
              </a:defRPr>
            </a:lvl2pPr>
            <a:lvl3pPr algn="l">
              <a:defRPr sz="2400" b="0" i="0" cap="all">
                <a:solidFill>
                  <a:schemeClr val="tx2">
                    <a:lumMod val="50000"/>
                    <a:lumOff val="50000"/>
                  </a:schemeClr>
                </a:solidFill>
                <a:latin typeface="+mn-lt"/>
                <a:cs typeface="Andes ExtraLight"/>
              </a:defRPr>
            </a:lvl3pPr>
            <a:lvl4pPr algn="l">
              <a:defRPr sz="2400" b="0" i="0" cap="all">
                <a:solidFill>
                  <a:schemeClr val="tx2">
                    <a:lumMod val="50000"/>
                    <a:lumOff val="50000"/>
                  </a:schemeClr>
                </a:solidFill>
                <a:latin typeface="+mn-lt"/>
                <a:cs typeface="Andes ExtraLight"/>
              </a:defRPr>
            </a:lvl4pPr>
            <a:lvl5pPr algn="l">
              <a:defRPr sz="2400" b="0" i="0" cap="all">
                <a:solidFill>
                  <a:schemeClr val="tx2">
                    <a:lumMod val="50000"/>
                    <a:lumOff val="50000"/>
                  </a:schemeClr>
                </a:solidFill>
                <a:latin typeface="+mn-lt"/>
                <a:cs typeface="Andes ExtraLight"/>
              </a:defRPr>
            </a:lvl5pPr>
            <a:lvl6pPr>
              <a:defRPr sz="1800"/>
            </a:lvl6pPr>
            <a:lvl7pPr>
              <a:defRPr sz="1800"/>
            </a:lvl7pPr>
            <a:lvl8pPr>
              <a:defRPr sz="1800"/>
            </a:lvl8pPr>
            <a:lvl9pPr>
              <a:defRPr sz="1800"/>
            </a:lvl9pPr>
          </a:lstStyle>
          <a:p>
            <a:pPr lvl="0"/>
            <a:r>
              <a:rPr lang="en-US"/>
              <a:t>Click to edit Master text styles</a:t>
            </a:r>
          </a:p>
        </p:txBody>
      </p:sp>
      <p:sp>
        <p:nvSpPr>
          <p:cNvPr id="4" name="Content Placeholder 3"/>
          <p:cNvSpPr>
            <a:spLocks noGrp="1"/>
          </p:cNvSpPr>
          <p:nvPr>
            <p:ph sz="half" idx="2"/>
          </p:nvPr>
        </p:nvSpPr>
        <p:spPr>
          <a:xfrm>
            <a:off x="3683000" y="405102"/>
            <a:ext cx="5207000" cy="5483080"/>
          </a:xfrm>
        </p:spPr>
        <p:txBody>
          <a:bodyPr anchor="ctr"/>
          <a:lstStyle>
            <a:lvl1pPr>
              <a:defRPr sz="1600">
                <a:solidFill>
                  <a:schemeClr val="tx2">
                    <a:lumMod val="50000"/>
                    <a:lumOff val="50000"/>
                  </a:schemeClr>
                </a:solidFill>
              </a:defRPr>
            </a:lvl1pPr>
            <a:lvl2pPr>
              <a:buClr>
                <a:schemeClr val="tx2">
                  <a:lumMod val="50000"/>
                  <a:lumOff val="50000"/>
                </a:schemeClr>
              </a:buClr>
              <a:defRPr sz="1600">
                <a:solidFill>
                  <a:schemeClr val="tx2">
                    <a:lumMod val="50000"/>
                    <a:lumOff val="50000"/>
                  </a:schemeClr>
                </a:solidFill>
              </a:defRPr>
            </a:lvl2pPr>
            <a:lvl3pPr marL="557784">
              <a:buClr>
                <a:schemeClr val="tx2">
                  <a:lumMod val="50000"/>
                  <a:lumOff val="50000"/>
                </a:schemeClr>
              </a:buClr>
              <a:defRPr sz="1600">
                <a:solidFill>
                  <a:schemeClr val="tx2">
                    <a:lumMod val="50000"/>
                    <a:lumOff val="50000"/>
                  </a:schemeClr>
                </a:solidFill>
              </a:defRPr>
            </a:lvl3pPr>
            <a:lvl4pPr>
              <a:buClr>
                <a:schemeClr val="tx2">
                  <a:lumMod val="50000"/>
                  <a:lumOff val="50000"/>
                </a:schemeClr>
              </a:buClr>
              <a:defRPr sz="1600">
                <a:solidFill>
                  <a:schemeClr val="tx2">
                    <a:lumMod val="50000"/>
                    <a:lumOff val="50000"/>
                  </a:schemeClr>
                </a:solidFill>
              </a:defRPr>
            </a:lvl4pPr>
            <a:lvl5pPr>
              <a:buClr>
                <a:schemeClr val="tx2">
                  <a:lumMod val="50000"/>
                  <a:lumOff val="50000"/>
                </a:schemeClr>
              </a:buClr>
              <a:defRPr sz="1600">
                <a:solidFill>
                  <a:schemeClr val="tx2">
                    <a:lumMod val="50000"/>
                    <a:lumOff val="50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3"/>
          <p:cNvSpPr>
            <a:spLocks noGrp="1"/>
          </p:cNvSpPr>
          <p:nvPr>
            <p:ph type="sldNum" sz="quarter" idx="10"/>
          </p:nvPr>
        </p:nvSpPr>
        <p:spPr/>
        <p:txBody>
          <a:bodyPr/>
          <a:lstStyle>
            <a:lvl1pPr>
              <a:defRPr/>
            </a:lvl1pPr>
          </a:lstStyle>
          <a:p>
            <a:pPr>
              <a:defRPr/>
            </a:pPr>
            <a:fld id="{9067D6D8-7DBE-42C6-BEC5-7115F55FC8CE}" type="slidenum">
              <a:rPr lang="en-US" altLang="en-US"/>
              <a:pPr>
                <a:defRPr/>
              </a:pPr>
              <a:t>‹#›</a:t>
            </a:fld>
            <a:endParaRPr lang="en-US" altLang="en-US" dirty="0"/>
          </a:p>
        </p:txBody>
      </p:sp>
      <p:sp>
        <p:nvSpPr>
          <p:cNvPr id="6" name="Footer Placeholder 4"/>
          <p:cNvSpPr>
            <a:spLocks noGrp="1"/>
          </p:cNvSpPr>
          <p:nvPr>
            <p:ph type="ftr" sz="quarter" idx="11"/>
          </p:nvPr>
        </p:nvSpPr>
        <p:spPr>
          <a:xfrm>
            <a:off x="741363" y="6361113"/>
            <a:ext cx="4011612" cy="365125"/>
          </a:xfrm>
          <a:prstGeom prst="rect">
            <a:avLst/>
          </a:prstGeom>
        </p:spPr>
        <p:txBody>
          <a:bodyPr/>
          <a:lstStyle>
            <a:lvl1pPr>
              <a:defRPr/>
            </a:lvl1pPr>
          </a:lstStyle>
          <a:p>
            <a:pPr defTabSz="914400" eaLnBrk="0" fontAlgn="base" hangingPunct="0">
              <a:spcBef>
                <a:spcPct val="0"/>
              </a:spcBef>
              <a:spcAft>
                <a:spcPct val="0"/>
              </a:spcAft>
              <a:defRPr/>
            </a:pPr>
            <a:r>
              <a:rPr lang="en-US" sz="1600" b="1" dirty="0">
                <a:solidFill>
                  <a:srgbClr val="002345"/>
                </a:solidFill>
                <a:latin typeface="Trebuchet MS" panose="020B0603020202020204" pitchFamily="34" charset="0"/>
                <a:ea typeface="MS PGothic" panose="020B0600070205080204" pitchFamily="34" charset="-128"/>
              </a:rPr>
              <a:t>Footer Information</a:t>
            </a:r>
          </a:p>
        </p:txBody>
      </p:sp>
    </p:spTree>
    <p:extLst>
      <p:ext uri="{BB962C8B-B14F-4D97-AF65-F5344CB8AC3E}">
        <p14:creationId xmlns:p14="http://schemas.microsoft.com/office/powerpoint/2010/main" val="379701250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op Title">
    <p:spTree>
      <p:nvGrpSpPr>
        <p:cNvPr id="1" name=""/>
        <p:cNvGrpSpPr/>
        <p:nvPr/>
      </p:nvGrpSpPr>
      <p:grpSpPr>
        <a:xfrm>
          <a:off x="0" y="0"/>
          <a:ext cx="0" cy="0"/>
          <a:chOff x="0" y="0"/>
          <a:chExt cx="0" cy="0"/>
        </a:xfrm>
      </p:grpSpPr>
      <p:sp>
        <p:nvSpPr>
          <p:cNvPr id="2" name="Title 1"/>
          <p:cNvSpPr>
            <a:spLocks noGrp="1"/>
          </p:cNvSpPr>
          <p:nvPr>
            <p:ph type="title"/>
          </p:nvPr>
        </p:nvSpPr>
        <p:spPr>
          <a:xfrm>
            <a:off x="356933" y="288636"/>
            <a:ext cx="8533067" cy="461819"/>
          </a:xfrm>
        </p:spPr>
        <p:txBody>
          <a:bodyPr/>
          <a:lstStyle>
            <a:lvl1pPr>
              <a:defRPr sz="2200" b="0" i="0" baseline="0">
                <a:solidFill>
                  <a:srgbClr val="021F43"/>
                </a:solidFill>
                <a:latin typeface="+mn-lt"/>
                <a:cs typeface="Andes ExtraLight"/>
              </a:defRPr>
            </a:lvl1pPr>
          </a:lstStyle>
          <a:p>
            <a:r>
              <a:rPr lang="en-US"/>
              <a:t>Click to edit Master title style</a:t>
            </a:r>
            <a:endParaRPr lang="en-US" dirty="0"/>
          </a:p>
        </p:txBody>
      </p:sp>
      <p:sp>
        <p:nvSpPr>
          <p:cNvPr id="4" name="Content Placeholder 3"/>
          <p:cNvSpPr>
            <a:spLocks noGrp="1"/>
          </p:cNvSpPr>
          <p:nvPr>
            <p:ph sz="half" idx="2"/>
          </p:nvPr>
        </p:nvSpPr>
        <p:spPr>
          <a:xfrm>
            <a:off x="3683000" y="983838"/>
            <a:ext cx="5207000" cy="4904344"/>
          </a:xfrm>
        </p:spPr>
        <p:txBody>
          <a:bodyPr anchor="ctr"/>
          <a:lstStyle>
            <a:lvl1pPr>
              <a:defRPr sz="1600">
                <a:solidFill>
                  <a:schemeClr val="tx2">
                    <a:lumMod val="50000"/>
                    <a:lumOff val="50000"/>
                  </a:schemeClr>
                </a:solidFill>
              </a:defRPr>
            </a:lvl1pPr>
            <a:lvl2pPr>
              <a:buClr>
                <a:schemeClr val="tx2">
                  <a:lumMod val="50000"/>
                  <a:lumOff val="50000"/>
                </a:schemeClr>
              </a:buClr>
              <a:defRPr sz="1600">
                <a:solidFill>
                  <a:schemeClr val="tx2">
                    <a:lumMod val="50000"/>
                    <a:lumOff val="50000"/>
                  </a:schemeClr>
                </a:solidFill>
              </a:defRPr>
            </a:lvl2pPr>
            <a:lvl3pPr marL="557784">
              <a:buClr>
                <a:schemeClr val="tx2">
                  <a:lumMod val="50000"/>
                  <a:lumOff val="50000"/>
                </a:schemeClr>
              </a:buClr>
              <a:defRPr sz="1600">
                <a:solidFill>
                  <a:schemeClr val="tx2">
                    <a:lumMod val="50000"/>
                    <a:lumOff val="50000"/>
                  </a:schemeClr>
                </a:solidFill>
              </a:defRPr>
            </a:lvl3pPr>
            <a:lvl4pPr>
              <a:buClr>
                <a:schemeClr val="tx2">
                  <a:lumMod val="50000"/>
                  <a:lumOff val="50000"/>
                </a:schemeClr>
              </a:buClr>
              <a:defRPr sz="1600">
                <a:solidFill>
                  <a:schemeClr val="tx2">
                    <a:lumMod val="50000"/>
                    <a:lumOff val="50000"/>
                  </a:schemeClr>
                </a:solidFill>
              </a:defRPr>
            </a:lvl4pPr>
            <a:lvl5pPr>
              <a:buClr>
                <a:schemeClr val="tx2">
                  <a:lumMod val="50000"/>
                  <a:lumOff val="50000"/>
                </a:schemeClr>
              </a:buClr>
              <a:defRPr sz="1600">
                <a:solidFill>
                  <a:schemeClr val="tx2">
                    <a:lumMod val="50000"/>
                    <a:lumOff val="50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3"/>
          <p:cNvSpPr>
            <a:spLocks noGrp="1"/>
          </p:cNvSpPr>
          <p:nvPr>
            <p:ph type="sldNum" sz="quarter" idx="10"/>
          </p:nvPr>
        </p:nvSpPr>
        <p:spPr/>
        <p:txBody>
          <a:bodyPr/>
          <a:lstStyle>
            <a:lvl1pPr>
              <a:defRPr/>
            </a:lvl1pPr>
          </a:lstStyle>
          <a:p>
            <a:pPr>
              <a:defRPr/>
            </a:pPr>
            <a:fld id="{6FD6E007-922C-4786-B7BD-25F31F64FDA9}" type="slidenum">
              <a:rPr lang="en-US" altLang="en-US"/>
              <a:pPr>
                <a:defRPr/>
              </a:pPr>
              <a:t>‹#›</a:t>
            </a:fld>
            <a:endParaRPr lang="en-US" altLang="en-US" dirty="0"/>
          </a:p>
        </p:txBody>
      </p:sp>
      <p:sp>
        <p:nvSpPr>
          <p:cNvPr id="6" name="Footer Placeholder 4"/>
          <p:cNvSpPr>
            <a:spLocks noGrp="1"/>
          </p:cNvSpPr>
          <p:nvPr>
            <p:ph type="ftr" sz="quarter" idx="11"/>
          </p:nvPr>
        </p:nvSpPr>
        <p:spPr>
          <a:xfrm>
            <a:off x="741363" y="6361113"/>
            <a:ext cx="4011612" cy="365125"/>
          </a:xfrm>
          <a:prstGeom prst="rect">
            <a:avLst/>
          </a:prstGeom>
        </p:spPr>
        <p:txBody>
          <a:bodyPr/>
          <a:lstStyle>
            <a:lvl1pPr>
              <a:defRPr/>
            </a:lvl1pPr>
          </a:lstStyle>
          <a:p>
            <a:pPr defTabSz="914400" eaLnBrk="0" fontAlgn="base" hangingPunct="0">
              <a:spcBef>
                <a:spcPct val="0"/>
              </a:spcBef>
              <a:spcAft>
                <a:spcPct val="0"/>
              </a:spcAft>
              <a:defRPr/>
            </a:pPr>
            <a:r>
              <a:rPr lang="en-US" sz="1600" b="1" dirty="0">
                <a:solidFill>
                  <a:srgbClr val="002345"/>
                </a:solidFill>
                <a:latin typeface="Trebuchet MS" panose="020B0603020202020204" pitchFamily="34" charset="0"/>
                <a:ea typeface="MS PGothic" panose="020B0600070205080204" pitchFamily="34" charset="-128"/>
              </a:rPr>
              <a:t>Footer Information</a:t>
            </a:r>
          </a:p>
        </p:txBody>
      </p:sp>
    </p:spTree>
    <p:extLst>
      <p:ext uri="{BB962C8B-B14F-4D97-AF65-F5344CB8AC3E}">
        <p14:creationId xmlns:p14="http://schemas.microsoft.com/office/powerpoint/2010/main" val="242592070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aragraph with Graphic Element">
    <p:spTree>
      <p:nvGrpSpPr>
        <p:cNvPr id="1" name=""/>
        <p:cNvGrpSpPr/>
        <p:nvPr/>
      </p:nvGrpSpPr>
      <p:grpSpPr>
        <a:xfrm>
          <a:off x="0" y="0"/>
          <a:ext cx="0" cy="0"/>
          <a:chOff x="0" y="0"/>
          <a:chExt cx="0" cy="0"/>
        </a:xfrm>
      </p:grpSpPr>
      <p:sp>
        <p:nvSpPr>
          <p:cNvPr id="2" name="Title 1"/>
          <p:cNvSpPr>
            <a:spLocks noGrp="1"/>
          </p:cNvSpPr>
          <p:nvPr>
            <p:ph type="title"/>
          </p:nvPr>
        </p:nvSpPr>
        <p:spPr>
          <a:xfrm>
            <a:off x="320842" y="288636"/>
            <a:ext cx="8569158" cy="461819"/>
          </a:xfrm>
        </p:spPr>
        <p:txBody>
          <a:bodyPr/>
          <a:lstStyle>
            <a:lvl1pPr>
              <a:defRPr sz="2200" b="0" i="0" cap="none" baseline="0">
                <a:solidFill>
                  <a:srgbClr val="021F43"/>
                </a:solidFill>
                <a:latin typeface="+mn-lt"/>
                <a:cs typeface="Andes ExtraLight"/>
              </a:defRPr>
            </a:lvl1pPr>
          </a:lstStyle>
          <a:p>
            <a:r>
              <a:rPr lang="en-US"/>
              <a:t>Click to edit Master title style</a:t>
            </a:r>
            <a:endParaRPr lang="en-US" dirty="0"/>
          </a:p>
        </p:txBody>
      </p:sp>
      <p:sp>
        <p:nvSpPr>
          <p:cNvPr id="4" name="Content Placeholder 3"/>
          <p:cNvSpPr>
            <a:spLocks noGrp="1"/>
          </p:cNvSpPr>
          <p:nvPr>
            <p:ph sz="half" idx="2"/>
          </p:nvPr>
        </p:nvSpPr>
        <p:spPr>
          <a:xfrm>
            <a:off x="3622841" y="1443789"/>
            <a:ext cx="5307263" cy="4545263"/>
          </a:xfrm>
        </p:spPr>
        <p:txBody>
          <a:bodyPr/>
          <a:lstStyle>
            <a:lvl1pPr>
              <a:defRPr sz="1600">
                <a:solidFill>
                  <a:schemeClr val="tx2">
                    <a:lumMod val="50000"/>
                    <a:lumOff val="50000"/>
                  </a:schemeClr>
                </a:solidFill>
              </a:defRPr>
            </a:lvl1pPr>
            <a:lvl2pPr>
              <a:buClr>
                <a:schemeClr val="tx2">
                  <a:lumMod val="50000"/>
                  <a:lumOff val="50000"/>
                </a:schemeClr>
              </a:buClr>
              <a:defRPr sz="1600">
                <a:solidFill>
                  <a:schemeClr val="tx2">
                    <a:lumMod val="50000"/>
                    <a:lumOff val="50000"/>
                  </a:schemeClr>
                </a:solidFill>
              </a:defRPr>
            </a:lvl2pPr>
            <a:lvl3pPr marL="557784">
              <a:buClr>
                <a:schemeClr val="tx2">
                  <a:lumMod val="50000"/>
                  <a:lumOff val="50000"/>
                </a:schemeClr>
              </a:buClr>
              <a:defRPr sz="1600">
                <a:solidFill>
                  <a:schemeClr val="tx2">
                    <a:lumMod val="50000"/>
                    <a:lumOff val="50000"/>
                  </a:schemeClr>
                </a:solidFill>
              </a:defRPr>
            </a:lvl3pPr>
            <a:lvl4pPr>
              <a:buClr>
                <a:schemeClr val="tx2">
                  <a:lumMod val="50000"/>
                  <a:lumOff val="50000"/>
                </a:schemeClr>
              </a:buClr>
              <a:defRPr sz="1600">
                <a:solidFill>
                  <a:schemeClr val="tx2">
                    <a:lumMod val="50000"/>
                    <a:lumOff val="50000"/>
                  </a:schemeClr>
                </a:solidFill>
              </a:defRPr>
            </a:lvl4pPr>
            <a:lvl5pPr>
              <a:buClr>
                <a:schemeClr val="tx2">
                  <a:lumMod val="50000"/>
                  <a:lumOff val="50000"/>
                </a:schemeClr>
              </a:buClr>
              <a:defRPr sz="1600">
                <a:solidFill>
                  <a:schemeClr val="tx2">
                    <a:lumMod val="50000"/>
                    <a:lumOff val="50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321093" y="1003049"/>
            <a:ext cx="3087853" cy="4972050"/>
          </a:xfrm>
        </p:spPr>
        <p:txBody>
          <a:bodyPr rIns="182880" anchor="ctr"/>
          <a:lstStyle>
            <a:lvl1pPr>
              <a:defRPr sz="1600" baseline="0"/>
            </a:lvl1pPr>
          </a:lstStyle>
          <a:p>
            <a:pPr lvl="0"/>
            <a:r>
              <a:rPr lang="en-US"/>
              <a:t>Click to edit Master text styles</a:t>
            </a:r>
          </a:p>
        </p:txBody>
      </p:sp>
      <p:sp>
        <p:nvSpPr>
          <p:cNvPr id="12" name="Text Placeholder 11"/>
          <p:cNvSpPr>
            <a:spLocks noGrp="1"/>
          </p:cNvSpPr>
          <p:nvPr>
            <p:ph type="body" sz="quarter" idx="14"/>
          </p:nvPr>
        </p:nvSpPr>
        <p:spPr>
          <a:xfrm>
            <a:off x="3622675" y="976312"/>
            <a:ext cx="5294062" cy="414003"/>
          </a:xfrm>
        </p:spPr>
        <p:txBody>
          <a:bodyPr/>
          <a:lstStyle>
            <a:lvl1pPr algn="ctr">
              <a:defRPr sz="1600" b="0" cap="all"/>
            </a:lvl1pPr>
          </a:lstStyle>
          <a:p>
            <a:pPr lvl="0"/>
            <a:r>
              <a:rPr lang="en-US"/>
              <a:t>Click to edit Master text styles</a:t>
            </a:r>
          </a:p>
        </p:txBody>
      </p:sp>
      <p:sp>
        <p:nvSpPr>
          <p:cNvPr id="7" name="Slide Number Placeholder 3"/>
          <p:cNvSpPr>
            <a:spLocks noGrp="1"/>
          </p:cNvSpPr>
          <p:nvPr>
            <p:ph type="sldNum" sz="quarter" idx="15"/>
          </p:nvPr>
        </p:nvSpPr>
        <p:spPr/>
        <p:txBody>
          <a:bodyPr/>
          <a:lstStyle>
            <a:lvl1pPr>
              <a:defRPr/>
            </a:lvl1pPr>
          </a:lstStyle>
          <a:p>
            <a:pPr>
              <a:defRPr/>
            </a:pPr>
            <a:fld id="{8A2FC091-8ACB-4C2D-983C-10E72F283011}" type="slidenum">
              <a:rPr lang="en-US" altLang="en-US"/>
              <a:pPr>
                <a:defRPr/>
              </a:pPr>
              <a:t>‹#›</a:t>
            </a:fld>
            <a:endParaRPr lang="en-US" altLang="en-US" dirty="0"/>
          </a:p>
        </p:txBody>
      </p:sp>
      <p:sp>
        <p:nvSpPr>
          <p:cNvPr id="8" name="Footer Placeholder 4"/>
          <p:cNvSpPr>
            <a:spLocks noGrp="1"/>
          </p:cNvSpPr>
          <p:nvPr>
            <p:ph type="ftr" sz="quarter" idx="16"/>
          </p:nvPr>
        </p:nvSpPr>
        <p:spPr>
          <a:xfrm>
            <a:off x="741363" y="6361113"/>
            <a:ext cx="4011612" cy="365125"/>
          </a:xfrm>
          <a:prstGeom prst="rect">
            <a:avLst/>
          </a:prstGeom>
        </p:spPr>
        <p:txBody>
          <a:bodyPr/>
          <a:lstStyle>
            <a:lvl1pPr>
              <a:defRPr/>
            </a:lvl1pPr>
          </a:lstStyle>
          <a:p>
            <a:pPr defTabSz="914400" eaLnBrk="0" fontAlgn="base" hangingPunct="0">
              <a:spcBef>
                <a:spcPct val="0"/>
              </a:spcBef>
              <a:spcAft>
                <a:spcPct val="0"/>
              </a:spcAft>
              <a:defRPr/>
            </a:pPr>
            <a:r>
              <a:rPr lang="en-US" sz="1600" b="1" dirty="0">
                <a:solidFill>
                  <a:srgbClr val="002345"/>
                </a:solidFill>
                <a:latin typeface="Trebuchet MS" panose="020B0603020202020204" pitchFamily="34" charset="0"/>
                <a:ea typeface="MS PGothic" panose="020B0600070205080204" pitchFamily="34" charset="-128"/>
              </a:rPr>
              <a:t>Footer Information</a:t>
            </a:r>
          </a:p>
        </p:txBody>
      </p:sp>
    </p:spTree>
    <p:extLst>
      <p:ext uri="{BB962C8B-B14F-4D97-AF65-F5344CB8AC3E}">
        <p14:creationId xmlns:p14="http://schemas.microsoft.com/office/powerpoint/2010/main" val="395636327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mparsion Slide">
    <p:spTree>
      <p:nvGrpSpPr>
        <p:cNvPr id="1" name=""/>
        <p:cNvGrpSpPr/>
        <p:nvPr/>
      </p:nvGrpSpPr>
      <p:grpSpPr>
        <a:xfrm>
          <a:off x="0" y="0"/>
          <a:ext cx="0" cy="0"/>
          <a:chOff x="0" y="0"/>
          <a:chExt cx="0" cy="0"/>
        </a:xfrm>
      </p:grpSpPr>
      <p:sp>
        <p:nvSpPr>
          <p:cNvPr id="2" name="Title 1"/>
          <p:cNvSpPr>
            <a:spLocks noGrp="1"/>
          </p:cNvSpPr>
          <p:nvPr>
            <p:ph type="title"/>
          </p:nvPr>
        </p:nvSpPr>
        <p:spPr>
          <a:xfrm>
            <a:off x="380413" y="307474"/>
            <a:ext cx="8410104" cy="983693"/>
          </a:xfrm>
        </p:spPr>
        <p:txBody>
          <a:bodyPr/>
          <a:lstStyle>
            <a:lvl1pPr>
              <a:defRPr sz="2200" b="0" i="0" cap="none" baseline="0">
                <a:solidFill>
                  <a:srgbClr val="021F43"/>
                </a:solidFill>
                <a:latin typeface="+mj-lt"/>
                <a:cs typeface="Andes ExtraLight"/>
              </a:defRPr>
            </a:lvl1pPr>
          </a:lstStyle>
          <a:p>
            <a:r>
              <a:rPr lang="en-US"/>
              <a:t>Click to edit Master title style</a:t>
            </a:r>
            <a:endParaRPr lang="en-US" dirty="0"/>
          </a:p>
        </p:txBody>
      </p:sp>
      <p:sp>
        <p:nvSpPr>
          <p:cNvPr id="4" name="Content Placeholder 3"/>
          <p:cNvSpPr>
            <a:spLocks noGrp="1"/>
          </p:cNvSpPr>
          <p:nvPr>
            <p:ph sz="half" idx="2"/>
          </p:nvPr>
        </p:nvSpPr>
        <p:spPr>
          <a:xfrm>
            <a:off x="356934" y="1788583"/>
            <a:ext cx="4133273" cy="4399780"/>
          </a:xfrm>
        </p:spPr>
        <p:txBody>
          <a:bodyPr lIns="182880" rIns="182880" anchor="ctr"/>
          <a:lstStyle>
            <a:lvl1pPr marL="0" marR="0" indent="0" algn="l" defTabSz="914400" rtl="0" eaLnBrk="0" fontAlgn="base" latinLnBrk="0" hangingPunct="0">
              <a:lnSpc>
                <a:spcPct val="130000"/>
              </a:lnSpc>
              <a:spcBef>
                <a:spcPts val="1800"/>
              </a:spcBef>
              <a:spcAft>
                <a:spcPct val="0"/>
              </a:spcAft>
              <a:buClr>
                <a:schemeClr val="tx2">
                  <a:lumMod val="75000"/>
                  <a:lumOff val="25000"/>
                </a:schemeClr>
              </a:buClr>
              <a:buSzTx/>
              <a:buFontTx/>
              <a:buNone/>
              <a:tabLst/>
              <a:defRPr sz="1600">
                <a:solidFill>
                  <a:srgbClr val="595959"/>
                </a:solidFill>
              </a:defRPr>
            </a:lvl1pPr>
            <a:lvl2pPr>
              <a:defRPr sz="1600">
                <a:solidFill>
                  <a:srgbClr val="595959"/>
                </a:solidFill>
              </a:defRPr>
            </a:lvl2pPr>
            <a:lvl3pPr>
              <a:defRPr sz="1600">
                <a:solidFill>
                  <a:srgbClr val="595959"/>
                </a:solidFill>
              </a:defRPr>
            </a:lvl3pPr>
            <a:lvl4pPr>
              <a:defRPr sz="1600">
                <a:solidFill>
                  <a:srgbClr val="595959"/>
                </a:solidFill>
              </a:defRPr>
            </a:lvl4pPr>
            <a:lvl5pPr>
              <a:defRPr sz="1600">
                <a:solidFill>
                  <a:srgbClr val="595959"/>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3"/>
          <p:cNvSpPr>
            <a:spLocks noGrp="1"/>
          </p:cNvSpPr>
          <p:nvPr>
            <p:ph sz="half" idx="11"/>
          </p:nvPr>
        </p:nvSpPr>
        <p:spPr>
          <a:xfrm>
            <a:off x="4657428" y="1788509"/>
            <a:ext cx="4133088" cy="4402163"/>
          </a:xfrm>
        </p:spPr>
        <p:txBody>
          <a:bodyPr lIns="182880" rIns="182880" anchor="ctr"/>
          <a:lstStyle>
            <a:lvl1pPr marL="0" marR="0" indent="0" algn="l" defTabSz="914400" rtl="0" eaLnBrk="0" fontAlgn="base" latinLnBrk="0" hangingPunct="0">
              <a:lnSpc>
                <a:spcPct val="130000"/>
              </a:lnSpc>
              <a:spcBef>
                <a:spcPts val="1800"/>
              </a:spcBef>
              <a:spcAft>
                <a:spcPct val="0"/>
              </a:spcAft>
              <a:buClr>
                <a:schemeClr val="tx2">
                  <a:lumMod val="75000"/>
                  <a:lumOff val="25000"/>
                </a:schemeClr>
              </a:buClr>
              <a:buSzTx/>
              <a:buFontTx/>
              <a:buNone/>
              <a:tabLst/>
              <a:defRPr sz="1600">
                <a:solidFill>
                  <a:srgbClr val="595959"/>
                </a:solidFill>
              </a:defRPr>
            </a:lvl1pPr>
            <a:lvl2pPr>
              <a:defRPr sz="1600">
                <a:solidFill>
                  <a:srgbClr val="595959"/>
                </a:solidFill>
              </a:defRPr>
            </a:lvl2pPr>
            <a:lvl3pPr>
              <a:defRPr sz="1600">
                <a:solidFill>
                  <a:srgbClr val="595959"/>
                </a:solidFill>
              </a:defRPr>
            </a:lvl3pPr>
            <a:lvl4pPr>
              <a:defRPr sz="1600">
                <a:solidFill>
                  <a:srgbClr val="595959"/>
                </a:solidFill>
              </a:defRPr>
            </a:lvl4pPr>
            <a:lvl5pPr>
              <a:defRPr sz="1600">
                <a:solidFill>
                  <a:srgbClr val="595959"/>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Content Placeholder 3"/>
          <p:cNvSpPr>
            <a:spLocks noGrp="1"/>
          </p:cNvSpPr>
          <p:nvPr>
            <p:ph sz="half" idx="13"/>
          </p:nvPr>
        </p:nvSpPr>
        <p:spPr>
          <a:xfrm>
            <a:off x="356934" y="1429560"/>
            <a:ext cx="4133273" cy="264331"/>
          </a:xfrm>
        </p:spPr>
        <p:txBody>
          <a:bodyPr anchor="ctr">
            <a:normAutofit/>
          </a:bodyPr>
          <a:lstStyle>
            <a:lvl1pPr algn="ctr">
              <a:defRPr sz="1400" cap="all">
                <a:solidFill>
                  <a:srgbClr val="595959"/>
                </a:solidFill>
              </a:defRPr>
            </a:lvl1pPr>
            <a:lvl2pPr>
              <a:defRPr sz="1600">
                <a:solidFill>
                  <a:srgbClr val="595959"/>
                </a:solidFill>
              </a:defRPr>
            </a:lvl2pPr>
            <a:lvl3pPr>
              <a:defRPr sz="1600">
                <a:solidFill>
                  <a:srgbClr val="595959"/>
                </a:solidFill>
              </a:defRPr>
            </a:lvl3pPr>
            <a:lvl4pPr>
              <a:defRPr sz="1600">
                <a:solidFill>
                  <a:srgbClr val="595959"/>
                </a:solidFill>
              </a:defRPr>
            </a:lvl4pPr>
            <a:lvl5pPr>
              <a:defRPr sz="1600">
                <a:solidFill>
                  <a:srgbClr val="595959"/>
                </a:solidFill>
              </a:defRPr>
            </a:lvl5pPr>
            <a:lvl6pPr>
              <a:defRPr sz="1800"/>
            </a:lvl6pPr>
            <a:lvl7pPr>
              <a:defRPr sz="1800"/>
            </a:lvl7pPr>
            <a:lvl8pPr>
              <a:defRPr sz="1800"/>
            </a:lvl8pPr>
            <a:lvl9pPr>
              <a:defRPr sz="1800"/>
            </a:lvl9pPr>
          </a:lstStyle>
          <a:p>
            <a:pPr lvl="0"/>
            <a:r>
              <a:rPr lang="en-US"/>
              <a:t>Click to edit Master text styles</a:t>
            </a:r>
          </a:p>
        </p:txBody>
      </p:sp>
      <p:sp>
        <p:nvSpPr>
          <p:cNvPr id="8" name="Content Placeholder 3"/>
          <p:cNvSpPr>
            <a:spLocks noGrp="1"/>
          </p:cNvSpPr>
          <p:nvPr>
            <p:ph sz="half" idx="14"/>
          </p:nvPr>
        </p:nvSpPr>
        <p:spPr>
          <a:xfrm>
            <a:off x="4657429" y="1421539"/>
            <a:ext cx="4133088" cy="264331"/>
          </a:xfrm>
        </p:spPr>
        <p:txBody>
          <a:bodyPr anchor="ctr">
            <a:normAutofit/>
          </a:bodyPr>
          <a:lstStyle>
            <a:lvl1pPr algn="ctr">
              <a:defRPr sz="1400" cap="all">
                <a:solidFill>
                  <a:srgbClr val="595959"/>
                </a:solidFill>
              </a:defRPr>
            </a:lvl1pPr>
            <a:lvl2pPr>
              <a:defRPr sz="1600">
                <a:solidFill>
                  <a:srgbClr val="595959"/>
                </a:solidFill>
              </a:defRPr>
            </a:lvl2pPr>
            <a:lvl3pPr>
              <a:defRPr sz="1600">
                <a:solidFill>
                  <a:srgbClr val="595959"/>
                </a:solidFill>
              </a:defRPr>
            </a:lvl3pPr>
            <a:lvl4pPr>
              <a:defRPr sz="1600">
                <a:solidFill>
                  <a:srgbClr val="595959"/>
                </a:solidFill>
              </a:defRPr>
            </a:lvl4pPr>
            <a:lvl5pPr>
              <a:defRPr sz="1600">
                <a:solidFill>
                  <a:srgbClr val="595959"/>
                </a:solidFill>
              </a:defRPr>
            </a:lvl5pPr>
            <a:lvl6pPr>
              <a:defRPr sz="1800"/>
            </a:lvl6pPr>
            <a:lvl7pPr>
              <a:defRPr sz="1800"/>
            </a:lvl7pPr>
            <a:lvl8pPr>
              <a:defRPr sz="1800"/>
            </a:lvl8pPr>
            <a:lvl9pPr>
              <a:defRPr sz="1800"/>
            </a:lvl9pPr>
          </a:lstStyle>
          <a:p>
            <a:pPr lvl="0"/>
            <a:r>
              <a:rPr lang="en-US"/>
              <a:t>Click to edit Master text styles</a:t>
            </a:r>
          </a:p>
        </p:txBody>
      </p:sp>
      <p:sp>
        <p:nvSpPr>
          <p:cNvPr id="9" name="Slide Number Placeholder 3"/>
          <p:cNvSpPr>
            <a:spLocks noGrp="1"/>
          </p:cNvSpPr>
          <p:nvPr>
            <p:ph type="sldNum" sz="quarter" idx="15"/>
          </p:nvPr>
        </p:nvSpPr>
        <p:spPr/>
        <p:txBody>
          <a:bodyPr/>
          <a:lstStyle>
            <a:lvl1pPr>
              <a:defRPr/>
            </a:lvl1pPr>
          </a:lstStyle>
          <a:p>
            <a:pPr>
              <a:defRPr/>
            </a:pPr>
            <a:fld id="{2755C5D6-1801-4D81-B430-26199FA066ED}" type="slidenum">
              <a:rPr lang="en-US" altLang="en-US"/>
              <a:pPr>
                <a:defRPr/>
              </a:pPr>
              <a:t>‹#›</a:t>
            </a:fld>
            <a:endParaRPr lang="en-US" altLang="en-US" dirty="0"/>
          </a:p>
        </p:txBody>
      </p:sp>
      <p:sp>
        <p:nvSpPr>
          <p:cNvPr id="10" name="Footer Placeholder 4"/>
          <p:cNvSpPr>
            <a:spLocks noGrp="1"/>
          </p:cNvSpPr>
          <p:nvPr>
            <p:ph type="ftr" sz="quarter" idx="16"/>
          </p:nvPr>
        </p:nvSpPr>
        <p:spPr>
          <a:xfrm>
            <a:off x="741363" y="6361113"/>
            <a:ext cx="4011612" cy="365125"/>
          </a:xfrm>
          <a:prstGeom prst="rect">
            <a:avLst/>
          </a:prstGeom>
        </p:spPr>
        <p:txBody>
          <a:bodyPr/>
          <a:lstStyle>
            <a:lvl1pPr>
              <a:defRPr/>
            </a:lvl1pPr>
          </a:lstStyle>
          <a:p>
            <a:pPr defTabSz="914400" eaLnBrk="0" fontAlgn="base" hangingPunct="0">
              <a:spcBef>
                <a:spcPct val="0"/>
              </a:spcBef>
              <a:spcAft>
                <a:spcPct val="0"/>
              </a:spcAft>
              <a:defRPr/>
            </a:pPr>
            <a:r>
              <a:rPr lang="en-US" sz="1600" b="1" dirty="0">
                <a:solidFill>
                  <a:srgbClr val="002345"/>
                </a:solidFill>
                <a:latin typeface="Trebuchet MS" panose="020B0603020202020204" pitchFamily="34" charset="0"/>
                <a:ea typeface="MS PGothic" panose="020B0600070205080204" pitchFamily="34" charset="-128"/>
              </a:rPr>
              <a:t>Footer Information</a:t>
            </a:r>
          </a:p>
        </p:txBody>
      </p:sp>
    </p:spTree>
    <p:extLst>
      <p:ext uri="{BB962C8B-B14F-4D97-AF65-F5344CB8AC3E}">
        <p14:creationId xmlns:p14="http://schemas.microsoft.com/office/powerpoint/2010/main" val="19769277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Light Highlight Slide">
    <p:spTree>
      <p:nvGrpSpPr>
        <p:cNvPr id="1" name=""/>
        <p:cNvGrpSpPr/>
        <p:nvPr/>
      </p:nvGrpSpPr>
      <p:grpSpPr>
        <a:xfrm>
          <a:off x="0" y="0"/>
          <a:ext cx="0" cy="0"/>
          <a:chOff x="0" y="0"/>
          <a:chExt cx="0" cy="0"/>
        </a:xfrm>
      </p:grpSpPr>
      <p:sp>
        <p:nvSpPr>
          <p:cNvPr id="2" name="Title 1"/>
          <p:cNvSpPr>
            <a:spLocks noGrp="1"/>
          </p:cNvSpPr>
          <p:nvPr>
            <p:ph type="title"/>
          </p:nvPr>
        </p:nvSpPr>
        <p:spPr>
          <a:xfrm>
            <a:off x="356934" y="346364"/>
            <a:ext cx="3145592" cy="5784272"/>
          </a:xfrm>
        </p:spPr>
        <p:txBody>
          <a:bodyPr anchor="ctr"/>
          <a:lstStyle>
            <a:lvl1pPr>
              <a:defRPr sz="3200" b="0" i="0">
                <a:solidFill>
                  <a:srgbClr val="021F43"/>
                </a:solidFill>
                <a:latin typeface="+mn-lt"/>
                <a:cs typeface="Andes ExtraLight"/>
              </a:defRPr>
            </a:lvl1pPr>
          </a:lstStyle>
          <a:p>
            <a:r>
              <a:rPr lang="en-US"/>
              <a:t>Click to edit Master title style</a:t>
            </a:r>
            <a:endParaRPr lang="en-US" dirty="0"/>
          </a:p>
        </p:txBody>
      </p:sp>
      <p:sp>
        <p:nvSpPr>
          <p:cNvPr id="4" name="Content Placeholder 3"/>
          <p:cNvSpPr>
            <a:spLocks noGrp="1"/>
          </p:cNvSpPr>
          <p:nvPr>
            <p:ph sz="half" idx="2"/>
          </p:nvPr>
        </p:nvSpPr>
        <p:spPr>
          <a:xfrm>
            <a:off x="3682999" y="346364"/>
            <a:ext cx="5166895" cy="5784271"/>
          </a:xfrm>
        </p:spPr>
        <p:txBody>
          <a:bodyPr anchor="ctr"/>
          <a:lstStyle>
            <a:lvl1pPr>
              <a:lnSpc>
                <a:spcPct val="125000"/>
              </a:lnSpc>
              <a:spcBef>
                <a:spcPts val="0"/>
              </a:spcBef>
              <a:spcAft>
                <a:spcPts val="2200"/>
              </a:spcAft>
              <a:defRPr sz="2200">
                <a:solidFill>
                  <a:schemeClr val="tx2">
                    <a:lumMod val="50000"/>
                    <a:lumOff val="50000"/>
                  </a:schemeClr>
                </a:solidFill>
              </a:defRPr>
            </a:lvl1pPr>
            <a:lvl2pPr marL="0" indent="0">
              <a:lnSpc>
                <a:spcPct val="125000"/>
              </a:lnSpc>
              <a:spcBef>
                <a:spcPts val="0"/>
              </a:spcBef>
              <a:spcAft>
                <a:spcPts val="2200"/>
              </a:spcAft>
              <a:buNone/>
              <a:defRPr sz="2000" baseline="0">
                <a:solidFill>
                  <a:schemeClr val="tx2">
                    <a:lumMod val="50000"/>
                    <a:lumOff val="50000"/>
                  </a:schemeClr>
                </a:solidFill>
              </a:defRPr>
            </a:lvl2pPr>
            <a:lvl3pPr marL="0" indent="0">
              <a:lnSpc>
                <a:spcPct val="130000"/>
              </a:lnSpc>
              <a:buNone/>
              <a:defRPr sz="1600">
                <a:solidFill>
                  <a:schemeClr val="tx2">
                    <a:lumMod val="50000"/>
                    <a:lumOff val="50000"/>
                  </a:schemeClr>
                </a:solidFill>
              </a:defRPr>
            </a:lvl3pPr>
            <a:lvl4pPr marL="182880" indent="0">
              <a:lnSpc>
                <a:spcPct val="130000"/>
              </a:lnSpc>
              <a:buNone/>
              <a:defRPr sz="1600">
                <a:solidFill>
                  <a:schemeClr val="tx2">
                    <a:lumMod val="50000"/>
                    <a:lumOff val="50000"/>
                  </a:schemeClr>
                </a:solidFill>
              </a:defRPr>
            </a:lvl4pPr>
            <a:lvl5pPr marL="454914" indent="0">
              <a:lnSpc>
                <a:spcPct val="130000"/>
              </a:lnSpc>
              <a:buNone/>
              <a:defRPr sz="1600">
                <a:solidFill>
                  <a:schemeClr val="tx2">
                    <a:lumMod val="50000"/>
                    <a:lumOff val="50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Slide Number Placeholder 3"/>
          <p:cNvSpPr>
            <a:spLocks noGrp="1"/>
          </p:cNvSpPr>
          <p:nvPr>
            <p:ph type="sldNum" sz="quarter" idx="10"/>
          </p:nvPr>
        </p:nvSpPr>
        <p:spPr/>
        <p:txBody>
          <a:bodyPr/>
          <a:lstStyle>
            <a:lvl1pPr>
              <a:defRPr/>
            </a:lvl1pPr>
          </a:lstStyle>
          <a:p>
            <a:pPr>
              <a:defRPr/>
            </a:pPr>
            <a:fld id="{04447942-58E8-4EE4-8550-63EDFA647076}" type="slidenum">
              <a:rPr lang="en-US" altLang="en-US"/>
              <a:pPr>
                <a:defRPr/>
              </a:pPr>
              <a:t>‹#›</a:t>
            </a:fld>
            <a:endParaRPr lang="en-US" altLang="en-US" dirty="0"/>
          </a:p>
        </p:txBody>
      </p:sp>
      <p:sp>
        <p:nvSpPr>
          <p:cNvPr id="6" name="Footer Placeholder 4"/>
          <p:cNvSpPr>
            <a:spLocks noGrp="1"/>
          </p:cNvSpPr>
          <p:nvPr>
            <p:ph type="ftr" sz="quarter" idx="11"/>
          </p:nvPr>
        </p:nvSpPr>
        <p:spPr>
          <a:xfrm>
            <a:off x="741363" y="6361113"/>
            <a:ext cx="4011612" cy="365125"/>
          </a:xfrm>
          <a:prstGeom prst="rect">
            <a:avLst/>
          </a:prstGeom>
        </p:spPr>
        <p:txBody>
          <a:bodyPr/>
          <a:lstStyle>
            <a:lvl1pPr>
              <a:defRPr/>
            </a:lvl1pPr>
          </a:lstStyle>
          <a:p>
            <a:pPr defTabSz="914400" eaLnBrk="0" fontAlgn="base" hangingPunct="0">
              <a:spcBef>
                <a:spcPct val="0"/>
              </a:spcBef>
              <a:spcAft>
                <a:spcPct val="0"/>
              </a:spcAft>
              <a:defRPr/>
            </a:pPr>
            <a:r>
              <a:rPr lang="en-US" sz="1600" b="1" dirty="0">
                <a:solidFill>
                  <a:srgbClr val="002345"/>
                </a:solidFill>
                <a:latin typeface="Trebuchet MS" panose="020B0603020202020204" pitchFamily="34" charset="0"/>
                <a:ea typeface="MS PGothic" panose="020B0600070205080204" pitchFamily="34" charset="-128"/>
              </a:rPr>
              <a:t>Footer Information</a:t>
            </a:r>
          </a:p>
        </p:txBody>
      </p:sp>
    </p:spTree>
    <p:extLst>
      <p:ext uri="{BB962C8B-B14F-4D97-AF65-F5344CB8AC3E}">
        <p14:creationId xmlns:p14="http://schemas.microsoft.com/office/powerpoint/2010/main" val="25299189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ark Highlight Slide">
    <p:spTree>
      <p:nvGrpSpPr>
        <p:cNvPr id="1" name=""/>
        <p:cNvGrpSpPr/>
        <p:nvPr/>
      </p:nvGrpSpPr>
      <p:grpSpPr>
        <a:xfrm>
          <a:off x="0" y="0"/>
          <a:ext cx="0" cy="0"/>
          <a:chOff x="0" y="0"/>
          <a:chExt cx="0" cy="0"/>
        </a:xfrm>
      </p:grpSpPr>
      <p:sp>
        <p:nvSpPr>
          <p:cNvPr id="2" name="Title 1"/>
          <p:cNvSpPr>
            <a:spLocks noGrp="1"/>
          </p:cNvSpPr>
          <p:nvPr>
            <p:ph type="title"/>
          </p:nvPr>
        </p:nvSpPr>
        <p:spPr>
          <a:xfrm>
            <a:off x="356934" y="346364"/>
            <a:ext cx="3145592" cy="2795917"/>
          </a:xfrm>
        </p:spPr>
        <p:txBody>
          <a:bodyPr/>
          <a:lstStyle>
            <a:lvl1pPr>
              <a:defRPr sz="3200" b="0" i="0" cap="all">
                <a:solidFill>
                  <a:schemeClr val="tx1"/>
                </a:solidFill>
                <a:latin typeface="+mn-lt"/>
                <a:cs typeface="Andes ExtraLight"/>
              </a:defRPr>
            </a:lvl1pPr>
          </a:lstStyle>
          <a:p>
            <a:r>
              <a:rPr lang="en-US" dirty="0"/>
              <a:t>Click to edit Master title style</a:t>
            </a:r>
          </a:p>
        </p:txBody>
      </p:sp>
      <p:sp>
        <p:nvSpPr>
          <p:cNvPr id="4" name="Content Placeholder 3"/>
          <p:cNvSpPr>
            <a:spLocks noGrp="1"/>
          </p:cNvSpPr>
          <p:nvPr>
            <p:ph sz="half" idx="2"/>
          </p:nvPr>
        </p:nvSpPr>
        <p:spPr>
          <a:xfrm>
            <a:off x="3682999" y="346364"/>
            <a:ext cx="5166895" cy="5784271"/>
          </a:xfrm>
        </p:spPr>
        <p:txBody>
          <a:bodyPr anchor="ctr"/>
          <a:lstStyle>
            <a:lvl1pPr>
              <a:lnSpc>
                <a:spcPct val="125000"/>
              </a:lnSpc>
              <a:spcBef>
                <a:spcPts val="0"/>
              </a:spcBef>
              <a:spcAft>
                <a:spcPts val="2200"/>
              </a:spcAft>
              <a:defRPr sz="1600">
                <a:solidFill>
                  <a:schemeClr val="tx2">
                    <a:lumMod val="50000"/>
                    <a:lumOff val="50000"/>
                  </a:schemeClr>
                </a:solidFill>
              </a:defRPr>
            </a:lvl1pPr>
            <a:lvl2pPr marL="0" indent="0">
              <a:lnSpc>
                <a:spcPct val="125000"/>
              </a:lnSpc>
              <a:spcBef>
                <a:spcPts val="0"/>
              </a:spcBef>
              <a:spcAft>
                <a:spcPts val="2200"/>
              </a:spcAft>
              <a:buNone/>
              <a:defRPr sz="1600" baseline="0">
                <a:solidFill>
                  <a:schemeClr val="tx2">
                    <a:lumMod val="50000"/>
                    <a:lumOff val="50000"/>
                  </a:schemeClr>
                </a:solidFill>
              </a:defRPr>
            </a:lvl2pPr>
            <a:lvl3pPr marL="0" indent="0">
              <a:lnSpc>
                <a:spcPct val="130000"/>
              </a:lnSpc>
              <a:buNone/>
              <a:defRPr sz="1600">
                <a:solidFill>
                  <a:schemeClr val="tx2">
                    <a:lumMod val="50000"/>
                    <a:lumOff val="50000"/>
                  </a:schemeClr>
                </a:solidFill>
              </a:defRPr>
            </a:lvl3pPr>
            <a:lvl4pPr marL="182880" indent="0">
              <a:lnSpc>
                <a:spcPct val="130000"/>
              </a:lnSpc>
              <a:buNone/>
              <a:defRPr sz="1600">
                <a:solidFill>
                  <a:schemeClr val="tx2">
                    <a:lumMod val="50000"/>
                    <a:lumOff val="50000"/>
                  </a:schemeClr>
                </a:solidFill>
              </a:defRPr>
            </a:lvl4pPr>
            <a:lvl5pPr marL="454914" indent="0">
              <a:lnSpc>
                <a:spcPct val="130000"/>
              </a:lnSpc>
              <a:buNone/>
              <a:defRPr sz="1600">
                <a:solidFill>
                  <a:schemeClr val="tx2">
                    <a:lumMod val="50000"/>
                    <a:lumOff val="50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7" name="Content Placeholder 3"/>
          <p:cNvSpPr>
            <a:spLocks noGrp="1"/>
          </p:cNvSpPr>
          <p:nvPr>
            <p:ph sz="half" idx="12"/>
          </p:nvPr>
        </p:nvSpPr>
        <p:spPr>
          <a:xfrm>
            <a:off x="360363" y="3284614"/>
            <a:ext cx="3142163" cy="2846021"/>
          </a:xfrm>
        </p:spPr>
        <p:txBody>
          <a:bodyPr/>
          <a:lstStyle>
            <a:lvl1pPr>
              <a:lnSpc>
                <a:spcPct val="125000"/>
              </a:lnSpc>
              <a:spcBef>
                <a:spcPts val="0"/>
              </a:spcBef>
              <a:spcAft>
                <a:spcPts val="2200"/>
              </a:spcAft>
              <a:defRPr sz="2200" baseline="0">
                <a:solidFill>
                  <a:schemeClr val="tx2">
                    <a:lumMod val="50000"/>
                    <a:lumOff val="50000"/>
                  </a:schemeClr>
                </a:solidFill>
              </a:defRPr>
            </a:lvl1pPr>
            <a:lvl2pPr marL="0" indent="0">
              <a:lnSpc>
                <a:spcPct val="125000"/>
              </a:lnSpc>
              <a:spcBef>
                <a:spcPts val="0"/>
              </a:spcBef>
              <a:spcAft>
                <a:spcPts val="2200"/>
              </a:spcAft>
              <a:buNone/>
              <a:defRPr sz="2000" baseline="0">
                <a:solidFill>
                  <a:schemeClr val="tx2">
                    <a:lumMod val="50000"/>
                    <a:lumOff val="50000"/>
                  </a:schemeClr>
                </a:solidFill>
              </a:defRPr>
            </a:lvl2pPr>
            <a:lvl3pPr marL="0" indent="0">
              <a:lnSpc>
                <a:spcPct val="130000"/>
              </a:lnSpc>
              <a:buNone/>
              <a:defRPr sz="1600">
                <a:solidFill>
                  <a:schemeClr val="tx2">
                    <a:lumMod val="50000"/>
                    <a:lumOff val="50000"/>
                  </a:schemeClr>
                </a:solidFill>
              </a:defRPr>
            </a:lvl3pPr>
            <a:lvl4pPr marL="182880" indent="0">
              <a:lnSpc>
                <a:spcPct val="130000"/>
              </a:lnSpc>
              <a:buNone/>
              <a:defRPr sz="1600">
                <a:solidFill>
                  <a:schemeClr val="tx2">
                    <a:lumMod val="50000"/>
                    <a:lumOff val="50000"/>
                  </a:schemeClr>
                </a:solidFill>
              </a:defRPr>
            </a:lvl4pPr>
            <a:lvl5pPr marL="454914" indent="0">
              <a:lnSpc>
                <a:spcPct val="130000"/>
              </a:lnSpc>
              <a:buNone/>
              <a:defRPr sz="1600">
                <a:solidFill>
                  <a:schemeClr val="tx2">
                    <a:lumMod val="50000"/>
                    <a:lumOff val="50000"/>
                  </a:schemeClr>
                </a:solidFill>
              </a:defRPr>
            </a:lvl5pPr>
            <a:lvl6pPr>
              <a:defRPr sz="1800"/>
            </a:lvl6pPr>
            <a:lvl7pPr>
              <a:defRPr sz="1800"/>
            </a:lvl7pPr>
            <a:lvl8pPr>
              <a:defRPr sz="1800"/>
            </a:lvl8pPr>
            <a:lvl9pPr>
              <a:defRPr sz="1800"/>
            </a:lvl9pPr>
          </a:lstStyle>
          <a:p>
            <a:pPr lvl="0"/>
            <a:r>
              <a:rPr lang="en-US" dirty="0"/>
              <a:t>Click to edit Master text styles</a:t>
            </a:r>
          </a:p>
        </p:txBody>
      </p:sp>
      <p:sp>
        <p:nvSpPr>
          <p:cNvPr id="5" name="Slide Number Placeholder 3"/>
          <p:cNvSpPr>
            <a:spLocks noGrp="1"/>
          </p:cNvSpPr>
          <p:nvPr>
            <p:ph type="sldNum" sz="quarter" idx="13"/>
          </p:nvPr>
        </p:nvSpPr>
        <p:spPr/>
        <p:txBody>
          <a:bodyPr/>
          <a:lstStyle>
            <a:lvl1pPr>
              <a:defRPr/>
            </a:lvl1pPr>
          </a:lstStyle>
          <a:p>
            <a:pPr>
              <a:defRPr/>
            </a:pPr>
            <a:fld id="{3B6A90A8-5393-488C-9115-E7AC8492A6F9}" type="slidenum">
              <a:rPr lang="en-US" altLang="en-US"/>
              <a:pPr>
                <a:defRPr/>
              </a:pPr>
              <a:t>‹#›</a:t>
            </a:fld>
            <a:endParaRPr lang="en-US" altLang="en-US" dirty="0"/>
          </a:p>
        </p:txBody>
      </p:sp>
      <p:sp>
        <p:nvSpPr>
          <p:cNvPr id="6" name="Footer Placeholder 4"/>
          <p:cNvSpPr>
            <a:spLocks noGrp="1"/>
          </p:cNvSpPr>
          <p:nvPr>
            <p:ph type="ftr" sz="quarter" idx="14"/>
          </p:nvPr>
        </p:nvSpPr>
        <p:spPr>
          <a:xfrm>
            <a:off x="741363" y="6361113"/>
            <a:ext cx="4011612" cy="365125"/>
          </a:xfrm>
          <a:prstGeom prst="rect">
            <a:avLst/>
          </a:prstGeom>
        </p:spPr>
        <p:txBody>
          <a:bodyPr/>
          <a:lstStyle>
            <a:lvl1pPr>
              <a:defRPr/>
            </a:lvl1pPr>
          </a:lstStyle>
          <a:p>
            <a:pPr defTabSz="914400" eaLnBrk="0" fontAlgn="base" hangingPunct="0">
              <a:spcBef>
                <a:spcPct val="0"/>
              </a:spcBef>
              <a:spcAft>
                <a:spcPct val="0"/>
              </a:spcAft>
              <a:defRPr/>
            </a:pPr>
            <a:r>
              <a:rPr lang="en-US" sz="1600" b="1" dirty="0">
                <a:solidFill>
                  <a:srgbClr val="002345"/>
                </a:solidFill>
                <a:latin typeface="Trebuchet MS" panose="020B0603020202020204" pitchFamily="34" charset="0"/>
                <a:ea typeface="MS PGothic" panose="020B0600070205080204" pitchFamily="34" charset="-128"/>
              </a:rPr>
              <a:t>Footer Information</a:t>
            </a:r>
          </a:p>
        </p:txBody>
      </p:sp>
    </p:spTree>
    <p:extLst>
      <p:ext uri="{BB962C8B-B14F-4D97-AF65-F5344CB8AC3E}">
        <p14:creationId xmlns:p14="http://schemas.microsoft.com/office/powerpoint/2010/main" val="21800846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136106"/>
          </a:xfrm>
        </p:spPr>
        <p:txBody>
          <a:bodyPr/>
          <a:lstStyle>
            <a:lvl1pPr algn="ctr">
              <a:defRPr/>
            </a:lvl1pPr>
          </a:lstStyle>
          <a:p>
            <a:pPr lvl="0"/>
            <a:r>
              <a:rPr lang="en-US" noProof="0" dirty="0"/>
              <a:t>Drag picture to placeholder or click icon to add</a:t>
            </a:r>
          </a:p>
        </p:txBody>
      </p:sp>
      <p:sp>
        <p:nvSpPr>
          <p:cNvPr id="7" name="Title 1"/>
          <p:cNvSpPr>
            <a:spLocks noGrp="1"/>
          </p:cNvSpPr>
          <p:nvPr>
            <p:ph type="title"/>
          </p:nvPr>
        </p:nvSpPr>
        <p:spPr>
          <a:xfrm>
            <a:off x="5110480" y="3200401"/>
            <a:ext cx="3627120" cy="761999"/>
          </a:xfrm>
        </p:spPr>
        <p:txBody>
          <a:bodyPr/>
          <a:lstStyle>
            <a:lvl1pPr>
              <a:defRPr b="1"/>
            </a:lvl1pPr>
          </a:lstStyle>
          <a:p>
            <a:r>
              <a:rPr lang="en-US" dirty="0"/>
              <a:t>Click to edit Master title style</a:t>
            </a:r>
          </a:p>
        </p:txBody>
      </p:sp>
      <p:sp>
        <p:nvSpPr>
          <p:cNvPr id="8" name="Text Placeholder 5"/>
          <p:cNvSpPr>
            <a:spLocks noGrp="1"/>
          </p:cNvSpPr>
          <p:nvPr>
            <p:ph type="body" sz="quarter" idx="14"/>
          </p:nvPr>
        </p:nvSpPr>
        <p:spPr>
          <a:xfrm>
            <a:off x="5100638" y="3982720"/>
            <a:ext cx="3647122" cy="1767839"/>
          </a:xfrm>
        </p:spPr>
        <p:txBody>
          <a:bodyPr/>
          <a:lstStyle>
            <a:lvl1pPr>
              <a:defRPr b="1">
                <a:solidFill>
                  <a:srgbClr val="FFFFFF"/>
                </a:solidFill>
              </a:defRPr>
            </a:lvl1pPr>
          </a:lstStyle>
          <a:p>
            <a:pPr lvl="0"/>
            <a:r>
              <a:rPr lang="en-US" dirty="0"/>
              <a:t>Click to edit Master text styles</a:t>
            </a:r>
          </a:p>
        </p:txBody>
      </p:sp>
      <p:sp>
        <p:nvSpPr>
          <p:cNvPr id="5" name="Slide Number Placeholder 3"/>
          <p:cNvSpPr>
            <a:spLocks noGrp="1"/>
          </p:cNvSpPr>
          <p:nvPr>
            <p:ph type="sldNum" sz="quarter" idx="15"/>
          </p:nvPr>
        </p:nvSpPr>
        <p:spPr/>
        <p:txBody>
          <a:bodyPr/>
          <a:lstStyle>
            <a:lvl1pPr>
              <a:defRPr/>
            </a:lvl1pPr>
          </a:lstStyle>
          <a:p>
            <a:pPr>
              <a:defRPr/>
            </a:pPr>
            <a:fld id="{8F9BE165-9F28-494D-A915-7A4DC19FCC8F}" type="slidenum">
              <a:rPr lang="en-US" altLang="en-US"/>
              <a:pPr>
                <a:defRPr/>
              </a:pPr>
              <a:t>‹#›</a:t>
            </a:fld>
            <a:endParaRPr lang="en-US" altLang="en-US" dirty="0"/>
          </a:p>
        </p:txBody>
      </p:sp>
      <p:sp>
        <p:nvSpPr>
          <p:cNvPr id="6" name="Footer Placeholder 4"/>
          <p:cNvSpPr>
            <a:spLocks noGrp="1"/>
          </p:cNvSpPr>
          <p:nvPr>
            <p:ph type="ftr" sz="quarter" idx="16"/>
          </p:nvPr>
        </p:nvSpPr>
        <p:spPr>
          <a:xfrm>
            <a:off x="741363" y="6361113"/>
            <a:ext cx="4011612" cy="365125"/>
          </a:xfrm>
          <a:prstGeom prst="rect">
            <a:avLst/>
          </a:prstGeom>
        </p:spPr>
        <p:txBody>
          <a:bodyPr/>
          <a:lstStyle>
            <a:lvl1pPr>
              <a:defRPr/>
            </a:lvl1pPr>
          </a:lstStyle>
          <a:p>
            <a:pPr defTabSz="914400" eaLnBrk="0" fontAlgn="base" hangingPunct="0">
              <a:spcBef>
                <a:spcPct val="0"/>
              </a:spcBef>
              <a:spcAft>
                <a:spcPct val="0"/>
              </a:spcAft>
              <a:defRPr/>
            </a:pPr>
            <a:r>
              <a:rPr lang="en-US" sz="1600" b="1" dirty="0">
                <a:solidFill>
                  <a:srgbClr val="002345"/>
                </a:solidFill>
                <a:latin typeface="Trebuchet MS" panose="020B0603020202020204" pitchFamily="34" charset="0"/>
                <a:ea typeface="MS PGothic" panose="020B0600070205080204" pitchFamily="34" charset="-128"/>
              </a:rPr>
              <a:t>Footer Information</a:t>
            </a:r>
          </a:p>
        </p:txBody>
      </p:sp>
    </p:spTree>
    <p:extLst>
      <p:ext uri="{BB962C8B-B14F-4D97-AF65-F5344CB8AC3E}">
        <p14:creationId xmlns:p14="http://schemas.microsoft.com/office/powerpoint/2010/main" val="251373647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ull Bleed Photo">
    <p:spTree>
      <p:nvGrpSpPr>
        <p:cNvPr id="1" name=""/>
        <p:cNvGrpSpPr/>
        <p:nvPr/>
      </p:nvGrpSpPr>
      <p:grpSpPr>
        <a:xfrm>
          <a:off x="0" y="0"/>
          <a:ext cx="0" cy="0"/>
          <a:chOff x="0" y="0"/>
          <a:chExt cx="0" cy="0"/>
        </a:xfrm>
      </p:grpSpPr>
      <p:sp>
        <p:nvSpPr>
          <p:cNvPr id="7" name="Rectangle 10"/>
          <p:cNvSpPr>
            <a:spLocks noChangeArrowheads="1"/>
          </p:cNvSpPr>
          <p:nvPr/>
        </p:nvSpPr>
        <p:spPr bwMode="auto">
          <a:xfrm>
            <a:off x="3846513" y="5302250"/>
            <a:ext cx="5297487" cy="155575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defTabSz="914400" eaLnBrk="1" fontAlgn="base" hangingPunct="1">
              <a:spcBef>
                <a:spcPct val="50000"/>
              </a:spcBef>
              <a:spcAft>
                <a:spcPct val="0"/>
              </a:spcAft>
              <a:buFontTx/>
              <a:buChar char="•"/>
              <a:defRPr/>
            </a:pPr>
            <a:endParaRPr lang="en-US" altLang="en-US" sz="1300" b="0" dirty="0">
              <a:solidFill>
                <a:srgbClr val="002345"/>
              </a:solidFill>
            </a:endParaRPr>
          </a:p>
        </p:txBody>
      </p:sp>
      <p:sp>
        <p:nvSpPr>
          <p:cNvPr id="4" name="Picture Placeholder 3"/>
          <p:cNvSpPr>
            <a:spLocks noGrp="1"/>
          </p:cNvSpPr>
          <p:nvPr>
            <p:ph type="pic" sz="quarter" idx="10"/>
          </p:nvPr>
        </p:nvSpPr>
        <p:spPr>
          <a:xfrm>
            <a:off x="0" y="0"/>
            <a:ext cx="9144000" cy="6858000"/>
          </a:xfrm>
        </p:spPr>
        <p:txBody>
          <a:bodyPr/>
          <a:lstStyle>
            <a:lvl1pPr algn="ctr">
              <a:defRPr baseline="0"/>
            </a:lvl1pPr>
          </a:lstStyle>
          <a:p>
            <a:pPr lvl="0"/>
            <a:r>
              <a:rPr lang="en-US" noProof="0" dirty="0"/>
              <a:t>Drag picture to placeholder or click icon to add</a:t>
            </a:r>
          </a:p>
        </p:txBody>
      </p:sp>
      <p:sp>
        <p:nvSpPr>
          <p:cNvPr id="5" name="Title 1"/>
          <p:cNvSpPr>
            <a:spLocks noGrp="1"/>
          </p:cNvSpPr>
          <p:nvPr>
            <p:ph type="title"/>
          </p:nvPr>
        </p:nvSpPr>
        <p:spPr>
          <a:xfrm>
            <a:off x="5110480" y="3200401"/>
            <a:ext cx="3627120" cy="761999"/>
          </a:xfrm>
        </p:spPr>
        <p:txBody>
          <a:bodyPr/>
          <a:lstStyle>
            <a:lvl1pPr>
              <a:defRPr b="1">
                <a:solidFill>
                  <a:srgbClr val="7F7F7F"/>
                </a:solidFill>
              </a:defRPr>
            </a:lvl1pPr>
          </a:lstStyle>
          <a:p>
            <a:r>
              <a:rPr lang="en-US" dirty="0"/>
              <a:t>Click to edit Master title style</a:t>
            </a:r>
          </a:p>
        </p:txBody>
      </p:sp>
      <p:sp>
        <p:nvSpPr>
          <p:cNvPr id="6" name="Text Placeholder 5"/>
          <p:cNvSpPr>
            <a:spLocks noGrp="1"/>
          </p:cNvSpPr>
          <p:nvPr>
            <p:ph type="body" sz="quarter" idx="14"/>
          </p:nvPr>
        </p:nvSpPr>
        <p:spPr>
          <a:xfrm>
            <a:off x="5100638" y="3982720"/>
            <a:ext cx="3647122" cy="1767839"/>
          </a:xfrm>
        </p:spPr>
        <p:txBody>
          <a:bodyPr/>
          <a:lstStyle>
            <a:lvl1pPr>
              <a:defRPr b="0">
                <a:solidFill>
                  <a:srgbClr val="7F7F7F"/>
                </a:solidFill>
              </a:defRPr>
            </a:lvl1pPr>
          </a:lstStyle>
          <a:p>
            <a:pPr lvl="0"/>
            <a:r>
              <a:rPr lang="en-US" dirty="0"/>
              <a:t>Click to edit Master text styles</a:t>
            </a:r>
          </a:p>
        </p:txBody>
      </p:sp>
    </p:spTree>
    <p:extLst>
      <p:ext uri="{BB962C8B-B14F-4D97-AF65-F5344CB8AC3E}">
        <p14:creationId xmlns:p14="http://schemas.microsoft.com/office/powerpoint/2010/main" val="96706678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One Chart Slide">
    <p:spTree>
      <p:nvGrpSpPr>
        <p:cNvPr id="1" name=""/>
        <p:cNvGrpSpPr/>
        <p:nvPr/>
      </p:nvGrpSpPr>
      <p:grpSpPr>
        <a:xfrm>
          <a:off x="0" y="0"/>
          <a:ext cx="0" cy="0"/>
          <a:chOff x="0" y="0"/>
          <a:chExt cx="0" cy="0"/>
        </a:xfrm>
      </p:grpSpPr>
      <p:sp>
        <p:nvSpPr>
          <p:cNvPr id="5" name="Chart Placeholder 4"/>
          <p:cNvSpPr>
            <a:spLocks noGrp="1"/>
          </p:cNvSpPr>
          <p:nvPr>
            <p:ph type="chart" sz="quarter" idx="18"/>
          </p:nvPr>
        </p:nvSpPr>
        <p:spPr>
          <a:xfrm>
            <a:off x="349250" y="1132417"/>
            <a:ext cx="8445500" cy="5069416"/>
          </a:xfrm>
        </p:spPr>
        <p:txBody>
          <a:bodyPr/>
          <a:lstStyle/>
          <a:p>
            <a:pPr lvl="0"/>
            <a:endParaRPr lang="en-US" noProof="0" dirty="0"/>
          </a:p>
        </p:txBody>
      </p:sp>
      <p:sp>
        <p:nvSpPr>
          <p:cNvPr id="2" name="Title 1"/>
          <p:cNvSpPr>
            <a:spLocks noGrp="1"/>
          </p:cNvSpPr>
          <p:nvPr>
            <p:ph type="title"/>
          </p:nvPr>
        </p:nvSpPr>
        <p:spPr>
          <a:xfrm>
            <a:off x="356934" y="307475"/>
            <a:ext cx="8410104" cy="708526"/>
          </a:xfrm>
        </p:spPr>
        <p:txBody>
          <a:bodyPr/>
          <a:lstStyle>
            <a:lvl1pPr>
              <a:defRPr sz="2200" b="0" i="0" cap="none" baseline="0">
                <a:solidFill>
                  <a:srgbClr val="021F43"/>
                </a:solidFill>
                <a:latin typeface="+mj-lt"/>
                <a:cs typeface="Andes ExtraLight"/>
              </a:defRPr>
            </a:lvl1pPr>
          </a:lstStyle>
          <a:p>
            <a:r>
              <a:rPr lang="en-US"/>
              <a:t>Click to edit Master title style</a:t>
            </a:r>
            <a:endParaRPr lang="en-US" dirty="0"/>
          </a:p>
        </p:txBody>
      </p:sp>
      <p:sp>
        <p:nvSpPr>
          <p:cNvPr id="4" name="Slide Number Placeholder 3"/>
          <p:cNvSpPr>
            <a:spLocks noGrp="1"/>
          </p:cNvSpPr>
          <p:nvPr>
            <p:ph type="sldNum" sz="quarter" idx="19"/>
          </p:nvPr>
        </p:nvSpPr>
        <p:spPr/>
        <p:txBody>
          <a:bodyPr/>
          <a:lstStyle>
            <a:lvl1pPr>
              <a:defRPr/>
            </a:lvl1pPr>
          </a:lstStyle>
          <a:p>
            <a:pPr>
              <a:defRPr/>
            </a:pPr>
            <a:fld id="{C1382F5C-5FA4-4EDA-96C9-FB34ED752EFA}" type="slidenum">
              <a:rPr lang="en-US" altLang="en-US"/>
              <a:pPr>
                <a:defRPr/>
              </a:pPr>
              <a:t>‹#›</a:t>
            </a:fld>
            <a:endParaRPr lang="en-US" altLang="en-US" dirty="0"/>
          </a:p>
        </p:txBody>
      </p:sp>
      <p:sp>
        <p:nvSpPr>
          <p:cNvPr id="6" name="Footer Placeholder 4"/>
          <p:cNvSpPr>
            <a:spLocks noGrp="1"/>
          </p:cNvSpPr>
          <p:nvPr>
            <p:ph type="ftr" sz="quarter" idx="20"/>
          </p:nvPr>
        </p:nvSpPr>
        <p:spPr>
          <a:xfrm>
            <a:off x="741363" y="6361113"/>
            <a:ext cx="4011612" cy="365125"/>
          </a:xfrm>
          <a:prstGeom prst="rect">
            <a:avLst/>
          </a:prstGeom>
        </p:spPr>
        <p:txBody>
          <a:bodyPr/>
          <a:lstStyle>
            <a:lvl1pPr>
              <a:defRPr/>
            </a:lvl1pPr>
          </a:lstStyle>
          <a:p>
            <a:pPr defTabSz="914400" eaLnBrk="0" fontAlgn="base" hangingPunct="0">
              <a:spcBef>
                <a:spcPct val="0"/>
              </a:spcBef>
              <a:spcAft>
                <a:spcPct val="0"/>
              </a:spcAft>
              <a:defRPr/>
            </a:pPr>
            <a:r>
              <a:rPr lang="en-US" sz="1600" b="1" dirty="0">
                <a:solidFill>
                  <a:srgbClr val="002345"/>
                </a:solidFill>
                <a:latin typeface="Trebuchet MS" panose="020B0603020202020204" pitchFamily="34" charset="0"/>
                <a:ea typeface="MS PGothic" panose="020B0600070205080204" pitchFamily="34" charset="-128"/>
              </a:rPr>
              <a:t>Footer Information</a:t>
            </a:r>
          </a:p>
        </p:txBody>
      </p:sp>
    </p:spTree>
    <p:extLst>
      <p:ext uri="{BB962C8B-B14F-4D97-AF65-F5344CB8AC3E}">
        <p14:creationId xmlns:p14="http://schemas.microsoft.com/office/powerpoint/2010/main" val="255046615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wo Chat Slide">
    <p:spTree>
      <p:nvGrpSpPr>
        <p:cNvPr id="1" name=""/>
        <p:cNvGrpSpPr/>
        <p:nvPr/>
      </p:nvGrpSpPr>
      <p:grpSpPr>
        <a:xfrm>
          <a:off x="0" y="0"/>
          <a:ext cx="0" cy="0"/>
          <a:chOff x="0" y="0"/>
          <a:chExt cx="0" cy="0"/>
        </a:xfrm>
      </p:grpSpPr>
      <p:sp>
        <p:nvSpPr>
          <p:cNvPr id="5" name="Chart Placeholder 4"/>
          <p:cNvSpPr>
            <a:spLocks noGrp="1"/>
          </p:cNvSpPr>
          <p:nvPr>
            <p:ph type="chart" sz="quarter" idx="18"/>
          </p:nvPr>
        </p:nvSpPr>
        <p:spPr>
          <a:xfrm>
            <a:off x="349250" y="1147233"/>
            <a:ext cx="4159249" cy="5048250"/>
          </a:xfrm>
        </p:spPr>
        <p:txBody>
          <a:bodyPr/>
          <a:lstStyle/>
          <a:p>
            <a:pPr lvl="0"/>
            <a:endParaRPr lang="en-US" noProof="0" dirty="0"/>
          </a:p>
        </p:txBody>
      </p:sp>
      <p:sp>
        <p:nvSpPr>
          <p:cNvPr id="2" name="Title 1"/>
          <p:cNvSpPr>
            <a:spLocks noGrp="1"/>
          </p:cNvSpPr>
          <p:nvPr>
            <p:ph type="title"/>
          </p:nvPr>
        </p:nvSpPr>
        <p:spPr>
          <a:xfrm>
            <a:off x="356934" y="307475"/>
            <a:ext cx="8410104" cy="708526"/>
          </a:xfrm>
        </p:spPr>
        <p:txBody>
          <a:bodyPr/>
          <a:lstStyle>
            <a:lvl1pPr>
              <a:defRPr sz="2200" b="0" i="0" cap="none" baseline="0">
                <a:solidFill>
                  <a:srgbClr val="021F43"/>
                </a:solidFill>
                <a:latin typeface="+mj-lt"/>
                <a:cs typeface="Andes ExtraLight"/>
              </a:defRPr>
            </a:lvl1pPr>
          </a:lstStyle>
          <a:p>
            <a:r>
              <a:rPr lang="en-US"/>
              <a:t>Click to edit Master title style</a:t>
            </a:r>
            <a:endParaRPr lang="en-US" dirty="0"/>
          </a:p>
        </p:txBody>
      </p:sp>
      <p:sp>
        <p:nvSpPr>
          <p:cNvPr id="13" name="Chart Placeholder 4"/>
          <p:cNvSpPr>
            <a:spLocks noGrp="1"/>
          </p:cNvSpPr>
          <p:nvPr>
            <p:ph type="chart" sz="quarter" idx="19"/>
          </p:nvPr>
        </p:nvSpPr>
        <p:spPr>
          <a:xfrm>
            <a:off x="4607983" y="1147233"/>
            <a:ext cx="4159249" cy="5048250"/>
          </a:xfrm>
        </p:spPr>
        <p:txBody>
          <a:bodyPr/>
          <a:lstStyle/>
          <a:p>
            <a:pPr lvl="0"/>
            <a:endParaRPr lang="en-US" noProof="0" dirty="0"/>
          </a:p>
        </p:txBody>
      </p:sp>
      <p:sp>
        <p:nvSpPr>
          <p:cNvPr id="6" name="Slide Number Placeholder 3"/>
          <p:cNvSpPr>
            <a:spLocks noGrp="1"/>
          </p:cNvSpPr>
          <p:nvPr>
            <p:ph type="sldNum" sz="quarter" idx="20"/>
          </p:nvPr>
        </p:nvSpPr>
        <p:spPr/>
        <p:txBody>
          <a:bodyPr/>
          <a:lstStyle>
            <a:lvl1pPr>
              <a:defRPr/>
            </a:lvl1pPr>
          </a:lstStyle>
          <a:p>
            <a:pPr>
              <a:defRPr/>
            </a:pPr>
            <a:fld id="{908C408B-C561-4F68-A398-3A4D5C993874}" type="slidenum">
              <a:rPr lang="en-US" altLang="en-US"/>
              <a:pPr>
                <a:defRPr/>
              </a:pPr>
              <a:t>‹#›</a:t>
            </a:fld>
            <a:endParaRPr lang="en-US" altLang="en-US" dirty="0"/>
          </a:p>
        </p:txBody>
      </p:sp>
      <p:sp>
        <p:nvSpPr>
          <p:cNvPr id="7" name="Footer Placeholder 4"/>
          <p:cNvSpPr>
            <a:spLocks noGrp="1"/>
          </p:cNvSpPr>
          <p:nvPr>
            <p:ph type="ftr" sz="quarter" idx="21"/>
          </p:nvPr>
        </p:nvSpPr>
        <p:spPr>
          <a:xfrm>
            <a:off x="741363" y="6361113"/>
            <a:ext cx="4011612" cy="365125"/>
          </a:xfrm>
          <a:prstGeom prst="rect">
            <a:avLst/>
          </a:prstGeom>
        </p:spPr>
        <p:txBody>
          <a:bodyPr/>
          <a:lstStyle>
            <a:lvl1pPr>
              <a:defRPr/>
            </a:lvl1pPr>
          </a:lstStyle>
          <a:p>
            <a:pPr defTabSz="914400" eaLnBrk="0" fontAlgn="base" hangingPunct="0">
              <a:spcBef>
                <a:spcPct val="0"/>
              </a:spcBef>
              <a:spcAft>
                <a:spcPct val="0"/>
              </a:spcAft>
              <a:defRPr/>
            </a:pPr>
            <a:r>
              <a:rPr lang="en-US" sz="1600" b="1" dirty="0">
                <a:solidFill>
                  <a:srgbClr val="002345"/>
                </a:solidFill>
                <a:latin typeface="Trebuchet MS" panose="020B0603020202020204" pitchFamily="34" charset="0"/>
                <a:ea typeface="MS PGothic" panose="020B0600070205080204" pitchFamily="34" charset="-128"/>
              </a:rPr>
              <a:t>Footer Information</a:t>
            </a:r>
          </a:p>
        </p:txBody>
      </p:sp>
    </p:spTree>
    <p:extLst>
      <p:ext uri="{BB962C8B-B14F-4D97-AF65-F5344CB8AC3E}">
        <p14:creationId xmlns:p14="http://schemas.microsoft.com/office/powerpoint/2010/main" val="130298046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hree Chart Slide">
    <p:spTree>
      <p:nvGrpSpPr>
        <p:cNvPr id="1" name=""/>
        <p:cNvGrpSpPr/>
        <p:nvPr/>
      </p:nvGrpSpPr>
      <p:grpSpPr>
        <a:xfrm>
          <a:off x="0" y="0"/>
          <a:ext cx="0" cy="0"/>
          <a:chOff x="0" y="0"/>
          <a:chExt cx="0" cy="0"/>
        </a:xfrm>
      </p:grpSpPr>
      <p:sp>
        <p:nvSpPr>
          <p:cNvPr id="5" name="Chart Placeholder 4"/>
          <p:cNvSpPr>
            <a:spLocks noGrp="1"/>
          </p:cNvSpPr>
          <p:nvPr>
            <p:ph type="chart" sz="quarter" idx="18"/>
          </p:nvPr>
        </p:nvSpPr>
        <p:spPr>
          <a:xfrm>
            <a:off x="349250" y="1147233"/>
            <a:ext cx="4159249" cy="5048250"/>
          </a:xfrm>
        </p:spPr>
        <p:txBody>
          <a:bodyPr/>
          <a:lstStyle/>
          <a:p>
            <a:pPr lvl="0"/>
            <a:endParaRPr lang="en-US" noProof="0" dirty="0"/>
          </a:p>
        </p:txBody>
      </p:sp>
      <p:sp>
        <p:nvSpPr>
          <p:cNvPr id="2" name="Title 1"/>
          <p:cNvSpPr>
            <a:spLocks noGrp="1"/>
          </p:cNvSpPr>
          <p:nvPr>
            <p:ph type="title"/>
          </p:nvPr>
        </p:nvSpPr>
        <p:spPr>
          <a:xfrm>
            <a:off x="356934" y="307475"/>
            <a:ext cx="8410104" cy="708526"/>
          </a:xfrm>
        </p:spPr>
        <p:txBody>
          <a:bodyPr/>
          <a:lstStyle>
            <a:lvl1pPr>
              <a:defRPr sz="2200" b="0" i="0" cap="none" baseline="0">
                <a:solidFill>
                  <a:srgbClr val="021F43"/>
                </a:solidFill>
                <a:latin typeface="+mj-lt"/>
                <a:cs typeface="Andes ExtraLight"/>
              </a:defRPr>
            </a:lvl1pPr>
          </a:lstStyle>
          <a:p>
            <a:r>
              <a:rPr lang="en-US"/>
              <a:t>Click to edit Master title style</a:t>
            </a:r>
            <a:endParaRPr lang="en-US" dirty="0"/>
          </a:p>
        </p:txBody>
      </p:sp>
      <p:sp>
        <p:nvSpPr>
          <p:cNvPr id="13" name="Chart Placeholder 4"/>
          <p:cNvSpPr>
            <a:spLocks noGrp="1"/>
          </p:cNvSpPr>
          <p:nvPr>
            <p:ph type="chart" sz="quarter" idx="19"/>
          </p:nvPr>
        </p:nvSpPr>
        <p:spPr>
          <a:xfrm>
            <a:off x="4607983" y="1147233"/>
            <a:ext cx="4159249" cy="2461684"/>
          </a:xfrm>
        </p:spPr>
        <p:txBody>
          <a:bodyPr/>
          <a:lstStyle/>
          <a:p>
            <a:pPr lvl="0"/>
            <a:endParaRPr lang="en-US" noProof="0" dirty="0"/>
          </a:p>
        </p:txBody>
      </p:sp>
      <p:sp>
        <p:nvSpPr>
          <p:cNvPr id="8" name="Chart Placeholder 4"/>
          <p:cNvSpPr>
            <a:spLocks noGrp="1"/>
          </p:cNvSpPr>
          <p:nvPr>
            <p:ph type="chart" sz="quarter" idx="20"/>
          </p:nvPr>
        </p:nvSpPr>
        <p:spPr>
          <a:xfrm>
            <a:off x="4612216" y="3723217"/>
            <a:ext cx="4159249" cy="2461684"/>
          </a:xfrm>
        </p:spPr>
        <p:txBody>
          <a:bodyPr/>
          <a:lstStyle/>
          <a:p>
            <a:pPr lvl="0"/>
            <a:endParaRPr lang="en-US" noProof="0" dirty="0"/>
          </a:p>
        </p:txBody>
      </p:sp>
      <p:sp>
        <p:nvSpPr>
          <p:cNvPr id="6" name="Slide Number Placeholder 3"/>
          <p:cNvSpPr>
            <a:spLocks noGrp="1"/>
          </p:cNvSpPr>
          <p:nvPr>
            <p:ph type="sldNum" sz="quarter" idx="21"/>
          </p:nvPr>
        </p:nvSpPr>
        <p:spPr/>
        <p:txBody>
          <a:bodyPr/>
          <a:lstStyle>
            <a:lvl1pPr>
              <a:defRPr/>
            </a:lvl1pPr>
          </a:lstStyle>
          <a:p>
            <a:pPr>
              <a:defRPr/>
            </a:pPr>
            <a:fld id="{D66C9473-EE31-40C9-BE68-37DC6CCDFA96}" type="slidenum">
              <a:rPr lang="en-US" altLang="en-US"/>
              <a:pPr>
                <a:defRPr/>
              </a:pPr>
              <a:t>‹#›</a:t>
            </a:fld>
            <a:endParaRPr lang="en-US" altLang="en-US" dirty="0"/>
          </a:p>
        </p:txBody>
      </p:sp>
      <p:sp>
        <p:nvSpPr>
          <p:cNvPr id="7" name="Footer Placeholder 4"/>
          <p:cNvSpPr>
            <a:spLocks noGrp="1"/>
          </p:cNvSpPr>
          <p:nvPr>
            <p:ph type="ftr" sz="quarter" idx="22"/>
          </p:nvPr>
        </p:nvSpPr>
        <p:spPr>
          <a:xfrm>
            <a:off x="741363" y="6361113"/>
            <a:ext cx="4011612" cy="365125"/>
          </a:xfrm>
          <a:prstGeom prst="rect">
            <a:avLst/>
          </a:prstGeom>
        </p:spPr>
        <p:txBody>
          <a:bodyPr/>
          <a:lstStyle>
            <a:lvl1pPr>
              <a:defRPr/>
            </a:lvl1pPr>
          </a:lstStyle>
          <a:p>
            <a:pPr defTabSz="914400" eaLnBrk="0" fontAlgn="base" hangingPunct="0">
              <a:spcBef>
                <a:spcPct val="0"/>
              </a:spcBef>
              <a:spcAft>
                <a:spcPct val="0"/>
              </a:spcAft>
              <a:defRPr/>
            </a:pPr>
            <a:r>
              <a:rPr lang="en-US" sz="1600" b="1" dirty="0">
                <a:solidFill>
                  <a:srgbClr val="002345"/>
                </a:solidFill>
                <a:latin typeface="Trebuchet MS" panose="020B0603020202020204" pitchFamily="34" charset="0"/>
                <a:ea typeface="MS PGothic" panose="020B0600070205080204" pitchFamily="34" charset="-128"/>
              </a:rPr>
              <a:t>Footer Information</a:t>
            </a:r>
          </a:p>
        </p:txBody>
      </p:sp>
    </p:spTree>
    <p:extLst>
      <p:ext uri="{BB962C8B-B14F-4D97-AF65-F5344CB8AC3E}">
        <p14:creationId xmlns:p14="http://schemas.microsoft.com/office/powerpoint/2010/main" val="283541631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Four Chart Slide">
    <p:spTree>
      <p:nvGrpSpPr>
        <p:cNvPr id="1" name=""/>
        <p:cNvGrpSpPr/>
        <p:nvPr/>
      </p:nvGrpSpPr>
      <p:grpSpPr>
        <a:xfrm>
          <a:off x="0" y="0"/>
          <a:ext cx="0" cy="0"/>
          <a:chOff x="0" y="0"/>
          <a:chExt cx="0" cy="0"/>
        </a:xfrm>
      </p:grpSpPr>
      <p:sp>
        <p:nvSpPr>
          <p:cNvPr id="2" name="Title 1"/>
          <p:cNvSpPr>
            <a:spLocks noGrp="1"/>
          </p:cNvSpPr>
          <p:nvPr>
            <p:ph type="title"/>
          </p:nvPr>
        </p:nvSpPr>
        <p:spPr>
          <a:xfrm>
            <a:off x="356934" y="307475"/>
            <a:ext cx="8410104" cy="708526"/>
          </a:xfrm>
        </p:spPr>
        <p:txBody>
          <a:bodyPr/>
          <a:lstStyle>
            <a:lvl1pPr>
              <a:defRPr sz="2200" b="0" i="0" cap="none" baseline="0">
                <a:solidFill>
                  <a:srgbClr val="021F43"/>
                </a:solidFill>
                <a:latin typeface="+mj-lt"/>
                <a:cs typeface="Andes ExtraLight"/>
              </a:defRPr>
            </a:lvl1pPr>
          </a:lstStyle>
          <a:p>
            <a:r>
              <a:rPr lang="en-US"/>
              <a:t>Click to edit Master title style</a:t>
            </a:r>
            <a:endParaRPr lang="en-US" dirty="0"/>
          </a:p>
        </p:txBody>
      </p:sp>
      <p:sp>
        <p:nvSpPr>
          <p:cNvPr id="13" name="Chart Placeholder 4"/>
          <p:cNvSpPr>
            <a:spLocks noGrp="1"/>
          </p:cNvSpPr>
          <p:nvPr>
            <p:ph type="chart" sz="quarter" idx="19"/>
          </p:nvPr>
        </p:nvSpPr>
        <p:spPr>
          <a:xfrm>
            <a:off x="4607983" y="1147233"/>
            <a:ext cx="4159249" cy="2461684"/>
          </a:xfrm>
        </p:spPr>
        <p:txBody>
          <a:bodyPr/>
          <a:lstStyle/>
          <a:p>
            <a:pPr lvl="0"/>
            <a:endParaRPr lang="en-US" noProof="0" dirty="0"/>
          </a:p>
        </p:txBody>
      </p:sp>
      <p:sp>
        <p:nvSpPr>
          <p:cNvPr id="8" name="Chart Placeholder 4"/>
          <p:cNvSpPr>
            <a:spLocks noGrp="1"/>
          </p:cNvSpPr>
          <p:nvPr>
            <p:ph type="chart" sz="quarter" idx="20"/>
          </p:nvPr>
        </p:nvSpPr>
        <p:spPr>
          <a:xfrm>
            <a:off x="4612216" y="3723217"/>
            <a:ext cx="4159249" cy="2461684"/>
          </a:xfrm>
        </p:spPr>
        <p:txBody>
          <a:bodyPr/>
          <a:lstStyle/>
          <a:p>
            <a:pPr lvl="0"/>
            <a:endParaRPr lang="en-US" noProof="0" dirty="0"/>
          </a:p>
        </p:txBody>
      </p:sp>
      <p:sp>
        <p:nvSpPr>
          <p:cNvPr id="9" name="Chart Placeholder 4"/>
          <p:cNvSpPr>
            <a:spLocks noGrp="1"/>
          </p:cNvSpPr>
          <p:nvPr>
            <p:ph type="chart" sz="quarter" idx="21"/>
          </p:nvPr>
        </p:nvSpPr>
        <p:spPr>
          <a:xfrm>
            <a:off x="347133" y="1140883"/>
            <a:ext cx="4159249" cy="2461684"/>
          </a:xfrm>
        </p:spPr>
        <p:txBody>
          <a:bodyPr/>
          <a:lstStyle/>
          <a:p>
            <a:pPr lvl="0"/>
            <a:endParaRPr lang="en-US" noProof="0" dirty="0"/>
          </a:p>
        </p:txBody>
      </p:sp>
      <p:sp>
        <p:nvSpPr>
          <p:cNvPr id="14" name="Chart Placeholder 4"/>
          <p:cNvSpPr>
            <a:spLocks noGrp="1"/>
          </p:cNvSpPr>
          <p:nvPr>
            <p:ph type="chart" sz="quarter" idx="22"/>
          </p:nvPr>
        </p:nvSpPr>
        <p:spPr>
          <a:xfrm>
            <a:off x="351366" y="3716867"/>
            <a:ext cx="4159249" cy="2461684"/>
          </a:xfrm>
        </p:spPr>
        <p:txBody>
          <a:bodyPr/>
          <a:lstStyle/>
          <a:p>
            <a:pPr lvl="0"/>
            <a:endParaRPr lang="en-US" noProof="0" dirty="0"/>
          </a:p>
        </p:txBody>
      </p:sp>
      <p:sp>
        <p:nvSpPr>
          <p:cNvPr id="7" name="Slide Number Placeholder 3"/>
          <p:cNvSpPr>
            <a:spLocks noGrp="1"/>
          </p:cNvSpPr>
          <p:nvPr>
            <p:ph type="sldNum" sz="quarter" idx="23"/>
          </p:nvPr>
        </p:nvSpPr>
        <p:spPr/>
        <p:txBody>
          <a:bodyPr/>
          <a:lstStyle>
            <a:lvl1pPr>
              <a:defRPr/>
            </a:lvl1pPr>
          </a:lstStyle>
          <a:p>
            <a:pPr>
              <a:defRPr/>
            </a:pPr>
            <a:fld id="{02E7327B-F53C-4AAA-AD18-AA78469E9FFE}" type="slidenum">
              <a:rPr lang="en-US" altLang="en-US"/>
              <a:pPr>
                <a:defRPr/>
              </a:pPr>
              <a:t>‹#›</a:t>
            </a:fld>
            <a:endParaRPr lang="en-US" altLang="en-US" dirty="0"/>
          </a:p>
        </p:txBody>
      </p:sp>
      <p:sp>
        <p:nvSpPr>
          <p:cNvPr id="10" name="Footer Placeholder 4"/>
          <p:cNvSpPr>
            <a:spLocks noGrp="1"/>
          </p:cNvSpPr>
          <p:nvPr>
            <p:ph type="ftr" sz="quarter" idx="24"/>
          </p:nvPr>
        </p:nvSpPr>
        <p:spPr>
          <a:xfrm>
            <a:off x="741363" y="6361113"/>
            <a:ext cx="4011612" cy="365125"/>
          </a:xfrm>
          <a:prstGeom prst="rect">
            <a:avLst/>
          </a:prstGeom>
        </p:spPr>
        <p:txBody>
          <a:bodyPr/>
          <a:lstStyle>
            <a:lvl1pPr>
              <a:defRPr/>
            </a:lvl1pPr>
          </a:lstStyle>
          <a:p>
            <a:pPr defTabSz="914400" eaLnBrk="0" fontAlgn="base" hangingPunct="0">
              <a:spcBef>
                <a:spcPct val="0"/>
              </a:spcBef>
              <a:spcAft>
                <a:spcPct val="0"/>
              </a:spcAft>
              <a:defRPr/>
            </a:pPr>
            <a:r>
              <a:rPr lang="en-US" sz="1600" b="1" dirty="0">
                <a:solidFill>
                  <a:srgbClr val="002345"/>
                </a:solidFill>
                <a:latin typeface="Trebuchet MS" panose="020B0603020202020204" pitchFamily="34" charset="0"/>
                <a:ea typeface="MS PGothic" panose="020B0600070205080204" pitchFamily="34" charset="-128"/>
              </a:rPr>
              <a:t>Footer Information</a:t>
            </a:r>
          </a:p>
        </p:txBody>
      </p:sp>
    </p:spTree>
    <p:extLst>
      <p:ext uri="{BB962C8B-B14F-4D97-AF65-F5344CB8AC3E}">
        <p14:creationId xmlns:p14="http://schemas.microsoft.com/office/powerpoint/2010/main" val="96751419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ntact Slide">
    <p:spTree>
      <p:nvGrpSpPr>
        <p:cNvPr id="1" name=""/>
        <p:cNvGrpSpPr/>
        <p:nvPr/>
      </p:nvGrpSpPr>
      <p:grpSpPr>
        <a:xfrm>
          <a:off x="0" y="0"/>
          <a:ext cx="0" cy="0"/>
          <a:chOff x="0" y="0"/>
          <a:chExt cx="0" cy="0"/>
        </a:xfrm>
      </p:grpSpPr>
      <p:sp>
        <p:nvSpPr>
          <p:cNvPr id="2" name="Title 1"/>
          <p:cNvSpPr>
            <a:spLocks noGrp="1"/>
          </p:cNvSpPr>
          <p:nvPr>
            <p:ph type="title"/>
          </p:nvPr>
        </p:nvSpPr>
        <p:spPr>
          <a:xfrm>
            <a:off x="356933" y="288636"/>
            <a:ext cx="8533067" cy="461819"/>
          </a:xfrm>
        </p:spPr>
        <p:txBody>
          <a:bodyPr/>
          <a:lstStyle>
            <a:lvl1pPr>
              <a:defRPr sz="2200" b="0" i="0" baseline="0">
                <a:solidFill>
                  <a:srgbClr val="021F43"/>
                </a:solidFill>
                <a:latin typeface="+mn-lt"/>
                <a:cs typeface="Andes ExtraLight"/>
              </a:defRPr>
            </a:lvl1pPr>
          </a:lstStyle>
          <a:p>
            <a:r>
              <a:rPr lang="en-US"/>
              <a:t>Click to edit Master title style</a:t>
            </a:r>
            <a:endParaRPr lang="en-US" dirty="0"/>
          </a:p>
        </p:txBody>
      </p:sp>
      <p:sp>
        <p:nvSpPr>
          <p:cNvPr id="6" name="Table Placeholder 5"/>
          <p:cNvSpPr>
            <a:spLocks noGrp="1"/>
          </p:cNvSpPr>
          <p:nvPr>
            <p:ph type="tbl" sz="quarter" idx="13"/>
          </p:nvPr>
        </p:nvSpPr>
        <p:spPr>
          <a:xfrm>
            <a:off x="349779" y="968964"/>
            <a:ext cx="8529637" cy="5195162"/>
          </a:xfrm>
        </p:spPr>
        <p:txBody>
          <a:bodyPr>
            <a:normAutofit/>
          </a:bodyPr>
          <a:lstStyle>
            <a:lvl1pPr>
              <a:lnSpc>
                <a:spcPct val="100000"/>
              </a:lnSpc>
              <a:spcBef>
                <a:spcPts val="0"/>
              </a:spcBef>
              <a:defRPr sz="1200"/>
            </a:lvl1pPr>
          </a:lstStyle>
          <a:p>
            <a:pPr lvl="0"/>
            <a:endParaRPr lang="en-US" noProof="0" dirty="0"/>
          </a:p>
        </p:txBody>
      </p:sp>
      <p:sp>
        <p:nvSpPr>
          <p:cNvPr id="4" name="Slide Number Placeholder 3"/>
          <p:cNvSpPr>
            <a:spLocks noGrp="1"/>
          </p:cNvSpPr>
          <p:nvPr>
            <p:ph type="sldNum" sz="quarter" idx="14"/>
          </p:nvPr>
        </p:nvSpPr>
        <p:spPr/>
        <p:txBody>
          <a:bodyPr/>
          <a:lstStyle>
            <a:lvl1pPr>
              <a:defRPr/>
            </a:lvl1pPr>
          </a:lstStyle>
          <a:p>
            <a:pPr>
              <a:defRPr/>
            </a:pPr>
            <a:fld id="{1D802CE2-52D8-4734-9D2F-B8C6A0DFAF07}" type="slidenum">
              <a:rPr lang="en-US" altLang="en-US"/>
              <a:pPr>
                <a:defRPr/>
              </a:pPr>
              <a:t>‹#›</a:t>
            </a:fld>
            <a:endParaRPr lang="en-US" altLang="en-US" dirty="0"/>
          </a:p>
        </p:txBody>
      </p:sp>
      <p:sp>
        <p:nvSpPr>
          <p:cNvPr id="5" name="Footer Placeholder 4"/>
          <p:cNvSpPr>
            <a:spLocks noGrp="1"/>
          </p:cNvSpPr>
          <p:nvPr>
            <p:ph type="ftr" sz="quarter" idx="15"/>
          </p:nvPr>
        </p:nvSpPr>
        <p:spPr>
          <a:xfrm>
            <a:off x="741363" y="6361113"/>
            <a:ext cx="4011612" cy="365125"/>
          </a:xfrm>
          <a:prstGeom prst="rect">
            <a:avLst/>
          </a:prstGeom>
        </p:spPr>
        <p:txBody>
          <a:bodyPr/>
          <a:lstStyle>
            <a:lvl1pPr>
              <a:defRPr/>
            </a:lvl1pPr>
          </a:lstStyle>
          <a:p>
            <a:pPr defTabSz="914400" eaLnBrk="0" fontAlgn="base" hangingPunct="0">
              <a:spcBef>
                <a:spcPct val="0"/>
              </a:spcBef>
              <a:spcAft>
                <a:spcPct val="0"/>
              </a:spcAft>
              <a:defRPr/>
            </a:pPr>
            <a:r>
              <a:rPr lang="en-US" sz="1600" b="1" dirty="0">
                <a:solidFill>
                  <a:srgbClr val="002345"/>
                </a:solidFill>
                <a:latin typeface="Trebuchet MS" panose="020B0603020202020204" pitchFamily="34" charset="0"/>
                <a:ea typeface="MS PGothic" panose="020B0600070205080204" pitchFamily="34" charset="-128"/>
              </a:rPr>
              <a:t>Footer Information</a:t>
            </a:r>
          </a:p>
        </p:txBody>
      </p:sp>
    </p:spTree>
    <p:extLst>
      <p:ext uri="{BB962C8B-B14F-4D97-AF65-F5344CB8AC3E}">
        <p14:creationId xmlns:p14="http://schemas.microsoft.com/office/powerpoint/2010/main" val="4191893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2.xml"/><Relationship Id="rId1"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7.xml"/><Relationship Id="rId1" Type="http://schemas.openxmlformats.org/officeDocument/2006/relationships/slideLayout" Target="../slideLayouts/slideLayout17.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image" Target="../media/image6.png"/></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image" Target="../media/image6.png"/><Relationship Id="rId5" Type="http://schemas.openxmlformats.org/officeDocument/2006/relationships/theme" Target="../theme/theme9.xml"/><Relationship Id="rId4" Type="http://schemas.openxmlformats.org/officeDocument/2006/relationships/slideLayout" Target="../slideLayouts/slideLayout23.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theme" Target="../theme/theme10.xml"/><Relationship Id="rId4" Type="http://schemas.openxmlformats.org/officeDocument/2006/relationships/slideLayout" Target="../slideLayouts/slideLayout27.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11.xml"/><Relationship Id="rId1" Type="http://schemas.openxmlformats.org/officeDocument/2006/relationships/slideLayout" Target="../slideLayouts/slideLayout28.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slideLayout" Target="../slideLayouts/slideLayout30.xml"/><Relationship Id="rId1" Type="http://schemas.openxmlformats.org/officeDocument/2006/relationships/slideLayout" Target="../slideLayouts/slideLayout29.xml"/><Relationship Id="rId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3" Type="http://schemas.openxmlformats.org/officeDocument/2006/relationships/theme" Target="../theme/theme1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4" Type="http://schemas.openxmlformats.org/officeDocument/2006/relationships/image" Target="../media/image6.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5" Type="http://schemas.openxmlformats.org/officeDocument/2006/relationships/slideLayout" Target="../slideLayouts/slideLayout46.xml"/><Relationship Id="rId4" Type="http://schemas.openxmlformats.org/officeDocument/2006/relationships/slideLayout" Target="../slideLayouts/slideLayout45.xml"/><Relationship Id="rId9"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theme" Target="../theme/theme16.xml"/><Relationship Id="rId3" Type="http://schemas.openxmlformats.org/officeDocument/2006/relationships/slideLayout" Target="../slideLayouts/slideLayout52.xml"/><Relationship Id="rId7" Type="http://schemas.openxmlformats.org/officeDocument/2006/relationships/slideLayout" Target="../slideLayouts/slideLayout56.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3" Type="http://schemas.openxmlformats.org/officeDocument/2006/relationships/slideLayout" Target="../slideLayouts/slideLayout59.xml"/><Relationship Id="rId21" Type="http://schemas.openxmlformats.org/officeDocument/2006/relationships/slideLayout" Target="../slideLayouts/slideLayout77.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image" Target="../media/image1.png"/><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theme" Target="../theme/theme17.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2" name="Rectangle 2"/>
          <p:cNvSpPr>
            <a:spLocks noGrp="1" noChangeArrowheads="1"/>
          </p:cNvSpPr>
          <p:nvPr>
            <p:ph type="title"/>
          </p:nvPr>
        </p:nvSpPr>
        <p:spPr bwMode="auto">
          <a:xfrm>
            <a:off x="685800" y="871538"/>
            <a:ext cx="7772400" cy="563562"/>
          </a:xfrm>
          <a:prstGeom prst="rect">
            <a:avLst/>
          </a:prstGeom>
          <a:noFill/>
          <a:ln w="9525">
            <a:noFill/>
            <a:miter lim="800000"/>
            <a:headEnd/>
            <a:tailEnd/>
          </a:ln>
        </p:spPr>
        <p:txBody>
          <a:bodyPr vert="horz" wrap="square" lIns="0" tIns="0" rIns="0" bIns="0" numCol="1" anchor="ctr" anchorCtr="0" compatLnSpc="1">
            <a:prstTxWarp prst="textNoShape">
              <a:avLst/>
            </a:prstTxWarp>
            <a:normAutofit/>
          </a:bodyPr>
          <a:lstStyle/>
          <a:p>
            <a:pPr lvl="0"/>
            <a:r>
              <a:rPr lang="en-US" dirty="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2"/>
          </p:nvPr>
        </p:nvSpPr>
        <p:spPr>
          <a:xfrm>
            <a:off x="684213" y="6329363"/>
            <a:ext cx="2133600" cy="365125"/>
          </a:xfrm>
          <a:prstGeom prst="rect">
            <a:avLst/>
          </a:prstGeom>
        </p:spPr>
        <p:txBody>
          <a:bodyPr vert="horz" wrap="square" lIns="0" tIns="0" rIns="91440" bIns="0" numCol="1" anchor="ctr" anchorCtr="0" compatLnSpc="1">
            <a:prstTxWarp prst="textNoShape">
              <a:avLst/>
            </a:prstTxWarp>
            <a:normAutofit/>
          </a:bodyPr>
          <a:lstStyle>
            <a:lvl1pPr>
              <a:defRPr sz="1400" b="0">
                <a:solidFill>
                  <a:srgbClr val="898C93"/>
                </a:solidFill>
                <a:latin typeface="Andes" panose="02000000000000000000" pitchFamily="50" charset="0"/>
                <a:cs typeface="Times New Roman" pitchFamily="18" charset="0"/>
              </a:defRPr>
            </a:lvl1pPr>
          </a:lstStyle>
          <a:p>
            <a:endParaRPr lang="en-US" dirty="0"/>
          </a:p>
        </p:txBody>
      </p:sp>
    </p:spTree>
  </p:cSld>
  <p:clrMap bg1="lt1" tx1="dk1" bg2="lt2" tx2="dk2" accent1="accent1" accent2="accent2" accent3="accent3" accent4="accent4" accent5="accent5" accent6="accent6" hlink="hlink" folHlink="folHlink"/>
  <p:sldLayoutIdLst>
    <p:sldLayoutId id="2147485371" r:id="rId1"/>
    <p:sldLayoutId id="2147485372" r:id="rId2"/>
    <p:sldLayoutId id="2147485373" r:id="rId3"/>
    <p:sldLayoutId id="2147485424" r:id="rId4"/>
    <p:sldLayoutId id="2147485428" r:id="rId5"/>
    <p:sldLayoutId id="2147485429" r:id="rId6"/>
    <p:sldLayoutId id="2147485453" r:id="rId7"/>
  </p:sldLayoutIdLst>
  <p:hf hdr="0" ftr="0" dt="0"/>
  <p:txStyles>
    <p:titleStyle>
      <a:lvl1pPr algn="l" rtl="0" fontAlgn="base">
        <a:spcBef>
          <a:spcPct val="0"/>
        </a:spcBef>
        <a:spcAft>
          <a:spcPct val="0"/>
        </a:spcAft>
        <a:defRPr sz="2600" cap="all">
          <a:solidFill>
            <a:schemeClr val="tx1"/>
          </a:solidFill>
          <a:latin typeface="Andes" panose="02000000000000000000" pitchFamily="50" charset="0"/>
          <a:ea typeface="MS PGothic" pitchFamily="34" charset="-128"/>
          <a:cs typeface="Andes" panose="02000000000000000000" pitchFamily="50" charset="0"/>
        </a:defRPr>
      </a:lvl1pPr>
      <a:lvl2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2pPr>
      <a:lvl3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3pPr>
      <a:lvl4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4pPr>
      <a:lvl5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5pPr>
      <a:lvl6pPr marL="457200" algn="ctr" rtl="0" eaLnBrk="1" fontAlgn="base" hangingPunct="1">
        <a:spcBef>
          <a:spcPct val="0"/>
        </a:spcBef>
        <a:spcAft>
          <a:spcPct val="0"/>
        </a:spcAft>
        <a:defRPr sz="2600" b="1">
          <a:solidFill>
            <a:srgbClr val="014C6D"/>
          </a:solidFill>
          <a:latin typeface="Trebuchet MS" pitchFamily="34" charset="0"/>
        </a:defRPr>
      </a:lvl6pPr>
      <a:lvl7pPr marL="914400" algn="ctr" rtl="0" eaLnBrk="1" fontAlgn="base" hangingPunct="1">
        <a:spcBef>
          <a:spcPct val="0"/>
        </a:spcBef>
        <a:spcAft>
          <a:spcPct val="0"/>
        </a:spcAft>
        <a:defRPr sz="2600" b="1">
          <a:solidFill>
            <a:srgbClr val="014C6D"/>
          </a:solidFill>
          <a:latin typeface="Trebuchet MS" pitchFamily="34" charset="0"/>
        </a:defRPr>
      </a:lvl7pPr>
      <a:lvl8pPr marL="1371600" algn="ctr" rtl="0" eaLnBrk="1" fontAlgn="base" hangingPunct="1">
        <a:spcBef>
          <a:spcPct val="0"/>
        </a:spcBef>
        <a:spcAft>
          <a:spcPct val="0"/>
        </a:spcAft>
        <a:defRPr sz="2600" b="1">
          <a:solidFill>
            <a:srgbClr val="014C6D"/>
          </a:solidFill>
          <a:latin typeface="Trebuchet MS" pitchFamily="34" charset="0"/>
        </a:defRPr>
      </a:lvl8pPr>
      <a:lvl9pPr marL="1828800" algn="ctr" rtl="0" eaLnBrk="1" fontAlgn="base" hangingPunct="1">
        <a:spcBef>
          <a:spcPct val="0"/>
        </a:spcBef>
        <a:spcAft>
          <a:spcPct val="0"/>
        </a:spcAft>
        <a:defRPr sz="2600" b="1">
          <a:solidFill>
            <a:srgbClr val="014C6D"/>
          </a:solidFill>
          <a:latin typeface="Trebuchet MS" pitchFamily="34" charset="0"/>
        </a:defRPr>
      </a:lvl9pPr>
    </p:titleStyle>
    <p:bodyStyle>
      <a:lvl1pPr marL="342900" indent="-342900" algn="l" rtl="0" fontAlgn="base">
        <a:lnSpc>
          <a:spcPct val="115000"/>
        </a:lnSpc>
        <a:spcBef>
          <a:spcPct val="20000"/>
        </a:spcBef>
        <a:spcAft>
          <a:spcPct val="0"/>
        </a:spcAft>
        <a:buClr>
          <a:srgbClr val="00783C"/>
        </a:buClr>
        <a:defRPr>
          <a:solidFill>
            <a:schemeClr val="tx1"/>
          </a:solidFill>
          <a:latin typeface="Andes" panose="02000000000000000000" pitchFamily="50" charset="0"/>
          <a:ea typeface="MS PGothic" pitchFamily="34" charset="-128"/>
          <a:cs typeface="Andes" panose="02000000000000000000" pitchFamily="50" charset="0"/>
        </a:defRPr>
      </a:lvl1pPr>
      <a:lvl2pPr marL="742950" indent="-285750" algn="l" rtl="0" fontAlgn="base">
        <a:spcBef>
          <a:spcPct val="20000"/>
        </a:spcBef>
        <a:spcAft>
          <a:spcPct val="0"/>
        </a:spcAft>
        <a:buClr>
          <a:srgbClr val="00783C"/>
        </a:buClr>
        <a:buFont typeface="Wingdings" pitchFamily="2" charset="2"/>
        <a:defRPr>
          <a:solidFill>
            <a:schemeClr val="tx1"/>
          </a:solidFill>
          <a:latin typeface="Andes" panose="02000000000000000000" pitchFamily="50" charset="0"/>
          <a:ea typeface="MS PGothic" pitchFamily="34" charset="-128"/>
        </a:defRPr>
      </a:lvl2pPr>
      <a:lvl3pPr marL="4763" indent="909638" algn="l" rtl="0" fontAlgn="base">
        <a:spcBef>
          <a:spcPct val="20000"/>
        </a:spcBef>
        <a:spcAft>
          <a:spcPct val="0"/>
        </a:spcAft>
        <a:buClr>
          <a:srgbClr val="00783C"/>
        </a:buClr>
        <a:defRPr>
          <a:solidFill>
            <a:schemeClr val="tx1"/>
          </a:solidFill>
          <a:latin typeface="Andes" panose="02000000000000000000" pitchFamily="50" charset="0"/>
          <a:ea typeface="MS PGothic" pitchFamily="34" charset="-128"/>
        </a:defRPr>
      </a:lvl3pPr>
      <a:lvl4pPr marL="1600200" indent="-228600" algn="l" rtl="0" fontAlgn="base">
        <a:spcBef>
          <a:spcPct val="20000"/>
        </a:spcBef>
        <a:spcAft>
          <a:spcPct val="0"/>
        </a:spcAft>
        <a:buClr>
          <a:srgbClr val="00783C"/>
        </a:buClr>
        <a:defRPr>
          <a:solidFill>
            <a:schemeClr val="tx1"/>
          </a:solidFill>
          <a:latin typeface="Andes" panose="02000000000000000000" pitchFamily="50" charset="0"/>
          <a:ea typeface="MS PGothic" pitchFamily="34" charset="-128"/>
        </a:defRPr>
      </a:lvl4pPr>
      <a:lvl5pPr marL="2057400" indent="-228600" algn="l" rtl="0" fontAlgn="base">
        <a:spcBef>
          <a:spcPct val="20000"/>
        </a:spcBef>
        <a:spcAft>
          <a:spcPct val="0"/>
        </a:spcAft>
        <a:buClr>
          <a:srgbClr val="00783C"/>
        </a:buClr>
        <a:defRPr>
          <a:solidFill>
            <a:schemeClr val="tx1"/>
          </a:solidFill>
          <a:latin typeface="Andes" panose="02000000000000000000" pitchFamily="50" charset="0"/>
          <a:ea typeface="MS PGothic" pitchFamily="34" charset="-128"/>
        </a:defRPr>
      </a:lvl5pPr>
      <a:lvl6pPr marL="2514600" indent="-228600" algn="l" rtl="0" eaLnBrk="1" fontAlgn="base" hangingPunct="1">
        <a:spcBef>
          <a:spcPct val="20000"/>
        </a:spcBef>
        <a:spcAft>
          <a:spcPct val="0"/>
        </a:spcAft>
        <a:buClr>
          <a:srgbClr val="00783C"/>
        </a:buClr>
        <a:buChar char="»"/>
        <a:defRPr sz="1600">
          <a:solidFill>
            <a:schemeClr val="tx1"/>
          </a:solidFill>
          <a:latin typeface="+mn-lt"/>
        </a:defRPr>
      </a:lvl6pPr>
      <a:lvl7pPr marL="2971800" indent="-228600" algn="l" rtl="0" eaLnBrk="1" fontAlgn="base" hangingPunct="1">
        <a:spcBef>
          <a:spcPct val="20000"/>
        </a:spcBef>
        <a:spcAft>
          <a:spcPct val="0"/>
        </a:spcAft>
        <a:buClr>
          <a:srgbClr val="00783C"/>
        </a:buClr>
        <a:buChar char="»"/>
        <a:defRPr sz="1600">
          <a:solidFill>
            <a:schemeClr val="tx1"/>
          </a:solidFill>
          <a:latin typeface="+mn-lt"/>
        </a:defRPr>
      </a:lvl7pPr>
      <a:lvl8pPr marL="3429000" indent="-228600" algn="l" rtl="0" eaLnBrk="1" fontAlgn="base" hangingPunct="1">
        <a:spcBef>
          <a:spcPct val="20000"/>
        </a:spcBef>
        <a:spcAft>
          <a:spcPct val="0"/>
        </a:spcAft>
        <a:buClr>
          <a:srgbClr val="00783C"/>
        </a:buClr>
        <a:buChar char="»"/>
        <a:defRPr sz="1600">
          <a:solidFill>
            <a:schemeClr val="tx1"/>
          </a:solidFill>
          <a:latin typeface="+mn-lt"/>
        </a:defRPr>
      </a:lvl8pPr>
      <a:lvl9pPr marL="3886200" indent="-228600" algn="l" rtl="0" eaLnBrk="1" fontAlgn="base" hangingPunct="1">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Freeform 84"/>
          <p:cNvSpPr>
            <a:spLocks/>
          </p:cNvSpPr>
          <p:nvPr/>
        </p:nvSpPr>
        <p:spPr bwMode="auto">
          <a:xfrm flipH="1">
            <a:off x="8189913" y="6323013"/>
            <a:ext cx="349250" cy="534987"/>
          </a:xfrm>
          <a:custGeom>
            <a:avLst/>
            <a:gdLst>
              <a:gd name="T0" fmla="*/ 0 w 638"/>
              <a:gd name="T1" fmla="*/ 0 h 1194"/>
              <a:gd name="T2" fmla="*/ 20802 w 638"/>
              <a:gd name="T3" fmla="*/ 49287 h 1194"/>
              <a:gd name="T4" fmla="*/ 42698 w 638"/>
              <a:gd name="T5" fmla="*/ 96782 h 1194"/>
              <a:gd name="T6" fmla="*/ 58026 w 638"/>
              <a:gd name="T7" fmla="*/ 136211 h 1194"/>
              <a:gd name="T8" fmla="*/ 74448 w 638"/>
              <a:gd name="T9" fmla="*/ 178329 h 1194"/>
              <a:gd name="T10" fmla="*/ 89776 w 638"/>
              <a:gd name="T11" fmla="*/ 226720 h 1194"/>
              <a:gd name="T12" fmla="*/ 112767 w 638"/>
              <a:gd name="T13" fmla="*/ 301098 h 1194"/>
              <a:gd name="T14" fmla="*/ 129190 w 638"/>
              <a:gd name="T15" fmla="*/ 353073 h 1194"/>
              <a:gd name="T16" fmla="*/ 148897 w 638"/>
              <a:gd name="T17" fmla="*/ 443582 h 1194"/>
              <a:gd name="T18" fmla="*/ 156560 w 638"/>
              <a:gd name="T19" fmla="*/ 486596 h 1194"/>
              <a:gd name="T20" fmla="*/ 165319 w 638"/>
              <a:gd name="T21" fmla="*/ 534987 h 1194"/>
              <a:gd name="T22" fmla="*/ 349250 w 638"/>
              <a:gd name="T23" fmla="*/ 534987 h 1194"/>
              <a:gd name="T24" fmla="*/ 341586 w 638"/>
              <a:gd name="T25" fmla="*/ 511688 h 1194"/>
              <a:gd name="T26" fmla="*/ 327353 w 638"/>
              <a:gd name="T27" fmla="*/ 474947 h 1194"/>
              <a:gd name="T28" fmla="*/ 313121 w 638"/>
              <a:gd name="T29" fmla="*/ 439102 h 1194"/>
              <a:gd name="T30" fmla="*/ 299983 w 638"/>
              <a:gd name="T31" fmla="*/ 408633 h 1194"/>
              <a:gd name="T32" fmla="*/ 270422 w 638"/>
              <a:gd name="T33" fmla="*/ 351281 h 1194"/>
              <a:gd name="T34" fmla="*/ 249621 w 638"/>
              <a:gd name="T35" fmla="*/ 312748 h 1194"/>
              <a:gd name="T36" fmla="*/ 232103 w 638"/>
              <a:gd name="T37" fmla="*/ 280487 h 1194"/>
              <a:gd name="T38" fmla="*/ 206922 w 638"/>
              <a:gd name="T39" fmla="*/ 238369 h 1194"/>
              <a:gd name="T40" fmla="*/ 186121 w 638"/>
              <a:gd name="T41" fmla="*/ 210590 h 1194"/>
              <a:gd name="T42" fmla="*/ 167509 w 638"/>
              <a:gd name="T43" fmla="*/ 185498 h 1194"/>
              <a:gd name="T44" fmla="*/ 146707 w 638"/>
              <a:gd name="T45" fmla="*/ 153237 h 1194"/>
              <a:gd name="T46" fmla="*/ 124810 w 638"/>
              <a:gd name="T47" fmla="*/ 128146 h 1194"/>
              <a:gd name="T48" fmla="*/ 95250 w 638"/>
              <a:gd name="T49" fmla="*/ 94093 h 1194"/>
              <a:gd name="T50" fmla="*/ 66784 w 638"/>
              <a:gd name="T51" fmla="*/ 62729 h 1194"/>
              <a:gd name="T52" fmla="*/ 31750 w 638"/>
              <a:gd name="T53" fmla="*/ 23299 h 1194"/>
              <a:gd name="T54" fmla="*/ 16422 w 638"/>
              <a:gd name="T55" fmla="*/ 8961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2051" name="Freeform 85"/>
          <p:cNvSpPr>
            <a:spLocks/>
          </p:cNvSpPr>
          <p:nvPr/>
        </p:nvSpPr>
        <p:spPr bwMode="auto">
          <a:xfrm flipH="1">
            <a:off x="8545513" y="6146800"/>
            <a:ext cx="246062" cy="165100"/>
          </a:xfrm>
          <a:custGeom>
            <a:avLst/>
            <a:gdLst>
              <a:gd name="T0" fmla="*/ 246062 w 448"/>
              <a:gd name="T1" fmla="*/ 165100 h 372"/>
              <a:gd name="T2" fmla="*/ 213107 w 448"/>
              <a:gd name="T3" fmla="*/ 134033 h 372"/>
              <a:gd name="T4" fmla="*/ 153789 w 448"/>
              <a:gd name="T5" fmla="*/ 92314 h 372"/>
              <a:gd name="T6" fmla="*/ 115342 w 448"/>
              <a:gd name="T7" fmla="*/ 63022 h 372"/>
              <a:gd name="T8" fmla="*/ 76894 w 448"/>
              <a:gd name="T9" fmla="*/ 41719 h 372"/>
              <a:gd name="T10" fmla="*/ 35152 w 448"/>
              <a:gd name="T11" fmla="*/ 19528 h 372"/>
              <a:gd name="T12" fmla="*/ 0 w 448"/>
              <a:gd name="T13" fmla="*/ 0 h 372"/>
              <a:gd name="T14" fmla="*/ 153789 w 448"/>
              <a:gd name="T15" fmla="*/ 0 h 372"/>
              <a:gd name="T16" fmla="*/ 164774 w 448"/>
              <a:gd name="T17" fmla="*/ 15977 h 372"/>
              <a:gd name="T18" fmla="*/ 177956 w 448"/>
              <a:gd name="T19" fmla="*/ 36393 h 372"/>
              <a:gd name="T20" fmla="*/ 190039 w 448"/>
              <a:gd name="T21" fmla="*/ 59472 h 372"/>
              <a:gd name="T22" fmla="*/ 207615 w 448"/>
              <a:gd name="T23" fmla="*/ 91426 h 372"/>
              <a:gd name="T24" fmla="*/ 224092 w 448"/>
              <a:gd name="T25" fmla="*/ 117168 h 372"/>
              <a:gd name="T26" fmla="*/ 238373 w 448"/>
              <a:gd name="T27" fmla="*/ 148235 h 372"/>
              <a:gd name="T28" fmla="*/ 246062 w 448"/>
              <a:gd name="T29" fmla="*/ 165100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2052" name="Rectangle 2"/>
          <p:cNvSpPr>
            <a:spLocks noGrp="1" noChangeArrowheads="1"/>
          </p:cNvSpPr>
          <p:nvPr>
            <p:ph type="title"/>
          </p:nvPr>
        </p:nvSpPr>
        <p:spPr bwMode="auto">
          <a:xfrm>
            <a:off x="357188" y="301625"/>
            <a:ext cx="8461375"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title style</a:t>
            </a:r>
          </a:p>
        </p:txBody>
      </p:sp>
      <p:sp>
        <p:nvSpPr>
          <p:cNvPr id="1033" name="Rectangle 3"/>
          <p:cNvSpPr>
            <a:spLocks noGrp="1" noChangeArrowheads="1"/>
          </p:cNvSpPr>
          <p:nvPr>
            <p:ph type="body" idx="1"/>
          </p:nvPr>
        </p:nvSpPr>
        <p:spPr bwMode="auto">
          <a:xfrm>
            <a:off x="357188" y="1697038"/>
            <a:ext cx="8478837"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Paragraph content</a:t>
            </a:r>
          </a:p>
          <a:p>
            <a:pPr lvl="1"/>
            <a:r>
              <a:rPr lang="en-US" dirty="0"/>
              <a:t>Bullets</a:t>
            </a:r>
          </a:p>
          <a:p>
            <a:pPr lvl="5"/>
            <a:r>
              <a:rPr lang="en-US" dirty="0"/>
              <a:t>Bullets</a:t>
            </a:r>
          </a:p>
          <a:p>
            <a:pPr lvl="3"/>
            <a:r>
              <a:rPr lang="en-US" dirty="0"/>
              <a:t>Bullets</a:t>
            </a:r>
          </a:p>
          <a:p>
            <a:pPr lvl="4"/>
            <a:r>
              <a:rPr lang="en-US" dirty="0"/>
              <a:t>Bullets</a:t>
            </a:r>
          </a:p>
        </p:txBody>
      </p:sp>
      <p:sp>
        <p:nvSpPr>
          <p:cNvPr id="1030" name="Rectangle 6"/>
          <p:cNvSpPr>
            <a:spLocks noGrp="1" noChangeArrowheads="1"/>
          </p:cNvSpPr>
          <p:nvPr>
            <p:ph type="sldNum" sz="quarter" idx="4"/>
          </p:nvPr>
        </p:nvSpPr>
        <p:spPr bwMode="auto">
          <a:xfrm>
            <a:off x="357188" y="6350000"/>
            <a:ext cx="55245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100" b="0">
                <a:solidFill>
                  <a:srgbClr val="7F7F7F"/>
                </a:solidFill>
                <a:latin typeface="Andes" panose="02000000000000000000" pitchFamily="50" charset="0"/>
                <a:cs typeface="Arial" charset="0"/>
              </a:defRPr>
            </a:lvl1pPr>
          </a:lstStyle>
          <a:p>
            <a:fld id="{CC97FDD0-2BFE-45DE-9BE7-203E760F5001}" type="slidenum">
              <a:rPr lang="en-US" smtClean="0"/>
              <a:pPr/>
              <a:t>‹#›</a:t>
            </a:fld>
            <a:endParaRPr lang="en-US"/>
          </a:p>
        </p:txBody>
      </p:sp>
      <p:sp>
        <p:nvSpPr>
          <p:cNvPr id="2055" name="TextBox 7"/>
          <p:cNvSpPr txBox="1">
            <a:spLocks noChangeArrowheads="1"/>
          </p:cNvSpPr>
          <p:nvPr/>
        </p:nvSpPr>
        <p:spPr bwMode="auto">
          <a:xfrm>
            <a:off x="8683625" y="6207125"/>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endParaRPr lang="en-US"/>
          </a:p>
        </p:txBody>
      </p:sp>
      <p:pic>
        <p:nvPicPr>
          <p:cNvPr id="2056"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374" r:id="rId1"/>
  </p:sldLayoutIdLst>
  <p:hf hdr="0" ftr="0" dt="0"/>
  <p:txStyles>
    <p:titleStyle>
      <a:lvl1pPr algn="l" rtl="0" eaLnBrk="0" fontAlgn="base" hangingPunct="0">
        <a:spcBef>
          <a:spcPct val="0"/>
        </a:spcBef>
        <a:spcAft>
          <a:spcPct val="0"/>
        </a:spcAft>
        <a:buFont typeface="Arial" charset="0"/>
        <a:defRPr sz="2200">
          <a:solidFill>
            <a:srgbClr val="595959"/>
          </a:solidFill>
          <a:latin typeface="Andes" panose="02000000000000000000" pitchFamily="50" charset="0"/>
          <a:ea typeface="MS PGothic" pitchFamily="34" charset="-128"/>
          <a:cs typeface="Andes" panose="02000000000000000000" pitchFamily="50" charset="0"/>
        </a:defRPr>
      </a:lvl1pPr>
      <a:lvl2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ndes" panose="02000000000000000000" pitchFamily="50" charset="0"/>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Andes" panose="02000000000000000000" pitchFamily="50" charset="0"/>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Freeform 84"/>
          <p:cNvSpPr>
            <a:spLocks/>
          </p:cNvSpPr>
          <p:nvPr/>
        </p:nvSpPr>
        <p:spPr bwMode="auto">
          <a:xfrm flipH="1">
            <a:off x="8189913" y="6323013"/>
            <a:ext cx="349250" cy="534987"/>
          </a:xfrm>
          <a:custGeom>
            <a:avLst/>
            <a:gdLst>
              <a:gd name="T0" fmla="*/ 0 w 638"/>
              <a:gd name="T1" fmla="*/ 0 h 1194"/>
              <a:gd name="T2" fmla="*/ 20802 w 638"/>
              <a:gd name="T3" fmla="*/ 49287 h 1194"/>
              <a:gd name="T4" fmla="*/ 42698 w 638"/>
              <a:gd name="T5" fmla="*/ 96782 h 1194"/>
              <a:gd name="T6" fmla="*/ 58026 w 638"/>
              <a:gd name="T7" fmla="*/ 136211 h 1194"/>
              <a:gd name="T8" fmla="*/ 74448 w 638"/>
              <a:gd name="T9" fmla="*/ 178329 h 1194"/>
              <a:gd name="T10" fmla="*/ 89776 w 638"/>
              <a:gd name="T11" fmla="*/ 226720 h 1194"/>
              <a:gd name="T12" fmla="*/ 112767 w 638"/>
              <a:gd name="T13" fmla="*/ 301098 h 1194"/>
              <a:gd name="T14" fmla="*/ 129190 w 638"/>
              <a:gd name="T15" fmla="*/ 353073 h 1194"/>
              <a:gd name="T16" fmla="*/ 148897 w 638"/>
              <a:gd name="T17" fmla="*/ 443582 h 1194"/>
              <a:gd name="T18" fmla="*/ 156560 w 638"/>
              <a:gd name="T19" fmla="*/ 486596 h 1194"/>
              <a:gd name="T20" fmla="*/ 165319 w 638"/>
              <a:gd name="T21" fmla="*/ 534987 h 1194"/>
              <a:gd name="T22" fmla="*/ 349250 w 638"/>
              <a:gd name="T23" fmla="*/ 534987 h 1194"/>
              <a:gd name="T24" fmla="*/ 341586 w 638"/>
              <a:gd name="T25" fmla="*/ 511688 h 1194"/>
              <a:gd name="T26" fmla="*/ 327353 w 638"/>
              <a:gd name="T27" fmla="*/ 474947 h 1194"/>
              <a:gd name="T28" fmla="*/ 313121 w 638"/>
              <a:gd name="T29" fmla="*/ 439102 h 1194"/>
              <a:gd name="T30" fmla="*/ 299983 w 638"/>
              <a:gd name="T31" fmla="*/ 408633 h 1194"/>
              <a:gd name="T32" fmla="*/ 270422 w 638"/>
              <a:gd name="T33" fmla="*/ 351281 h 1194"/>
              <a:gd name="T34" fmla="*/ 249621 w 638"/>
              <a:gd name="T35" fmla="*/ 312748 h 1194"/>
              <a:gd name="T36" fmla="*/ 232103 w 638"/>
              <a:gd name="T37" fmla="*/ 280487 h 1194"/>
              <a:gd name="T38" fmla="*/ 206922 w 638"/>
              <a:gd name="T39" fmla="*/ 238369 h 1194"/>
              <a:gd name="T40" fmla="*/ 186121 w 638"/>
              <a:gd name="T41" fmla="*/ 210590 h 1194"/>
              <a:gd name="T42" fmla="*/ 167509 w 638"/>
              <a:gd name="T43" fmla="*/ 185498 h 1194"/>
              <a:gd name="T44" fmla="*/ 146707 w 638"/>
              <a:gd name="T45" fmla="*/ 153237 h 1194"/>
              <a:gd name="T46" fmla="*/ 124810 w 638"/>
              <a:gd name="T47" fmla="*/ 128146 h 1194"/>
              <a:gd name="T48" fmla="*/ 95250 w 638"/>
              <a:gd name="T49" fmla="*/ 94093 h 1194"/>
              <a:gd name="T50" fmla="*/ 66784 w 638"/>
              <a:gd name="T51" fmla="*/ 62729 h 1194"/>
              <a:gd name="T52" fmla="*/ 31750 w 638"/>
              <a:gd name="T53" fmla="*/ 23299 h 1194"/>
              <a:gd name="T54" fmla="*/ 16422 w 638"/>
              <a:gd name="T55" fmla="*/ 8961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3075" name="Freeform 85"/>
          <p:cNvSpPr>
            <a:spLocks/>
          </p:cNvSpPr>
          <p:nvPr/>
        </p:nvSpPr>
        <p:spPr bwMode="auto">
          <a:xfrm flipH="1">
            <a:off x="8545513" y="6146800"/>
            <a:ext cx="246062" cy="165100"/>
          </a:xfrm>
          <a:custGeom>
            <a:avLst/>
            <a:gdLst>
              <a:gd name="T0" fmla="*/ 246062 w 448"/>
              <a:gd name="T1" fmla="*/ 165100 h 372"/>
              <a:gd name="T2" fmla="*/ 213107 w 448"/>
              <a:gd name="T3" fmla="*/ 134033 h 372"/>
              <a:gd name="T4" fmla="*/ 153789 w 448"/>
              <a:gd name="T5" fmla="*/ 92314 h 372"/>
              <a:gd name="T6" fmla="*/ 115342 w 448"/>
              <a:gd name="T7" fmla="*/ 63022 h 372"/>
              <a:gd name="T8" fmla="*/ 76894 w 448"/>
              <a:gd name="T9" fmla="*/ 41719 h 372"/>
              <a:gd name="T10" fmla="*/ 35152 w 448"/>
              <a:gd name="T11" fmla="*/ 19528 h 372"/>
              <a:gd name="T12" fmla="*/ 0 w 448"/>
              <a:gd name="T13" fmla="*/ 0 h 372"/>
              <a:gd name="T14" fmla="*/ 153789 w 448"/>
              <a:gd name="T15" fmla="*/ 0 h 372"/>
              <a:gd name="T16" fmla="*/ 164774 w 448"/>
              <a:gd name="T17" fmla="*/ 15977 h 372"/>
              <a:gd name="T18" fmla="*/ 177956 w 448"/>
              <a:gd name="T19" fmla="*/ 36393 h 372"/>
              <a:gd name="T20" fmla="*/ 190039 w 448"/>
              <a:gd name="T21" fmla="*/ 59472 h 372"/>
              <a:gd name="T22" fmla="*/ 207615 w 448"/>
              <a:gd name="T23" fmla="*/ 91426 h 372"/>
              <a:gd name="T24" fmla="*/ 224092 w 448"/>
              <a:gd name="T25" fmla="*/ 117168 h 372"/>
              <a:gd name="T26" fmla="*/ 238373 w 448"/>
              <a:gd name="T27" fmla="*/ 148235 h 372"/>
              <a:gd name="T28" fmla="*/ 246062 w 448"/>
              <a:gd name="T29" fmla="*/ 165100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3076" name="Rectangle 2"/>
          <p:cNvSpPr>
            <a:spLocks noGrp="1" noChangeArrowheads="1"/>
          </p:cNvSpPr>
          <p:nvPr>
            <p:ph type="title"/>
          </p:nvPr>
        </p:nvSpPr>
        <p:spPr bwMode="auto">
          <a:xfrm>
            <a:off x="357188" y="301625"/>
            <a:ext cx="8461375"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Title Style</a:t>
            </a:r>
          </a:p>
        </p:txBody>
      </p:sp>
      <p:sp>
        <p:nvSpPr>
          <p:cNvPr id="1033" name="Rectangle 3"/>
          <p:cNvSpPr>
            <a:spLocks noGrp="1" noChangeArrowheads="1"/>
          </p:cNvSpPr>
          <p:nvPr>
            <p:ph type="body" idx="1"/>
          </p:nvPr>
        </p:nvSpPr>
        <p:spPr bwMode="auto">
          <a:xfrm>
            <a:off x="357188" y="1697038"/>
            <a:ext cx="8478837"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Paragraph content</a:t>
            </a:r>
          </a:p>
          <a:p>
            <a:pPr lvl="1"/>
            <a:r>
              <a:rPr lang="en-US" dirty="0"/>
              <a:t>Bullets</a:t>
            </a:r>
          </a:p>
          <a:p>
            <a:pPr lvl="5"/>
            <a:r>
              <a:rPr lang="en-US" dirty="0"/>
              <a:t>Bullets</a:t>
            </a:r>
          </a:p>
          <a:p>
            <a:pPr lvl="3"/>
            <a:r>
              <a:rPr lang="en-US" dirty="0"/>
              <a:t>Bullets</a:t>
            </a:r>
          </a:p>
          <a:p>
            <a:pPr lvl="4"/>
            <a:r>
              <a:rPr lang="en-US" dirty="0"/>
              <a:t>Bullets</a:t>
            </a:r>
          </a:p>
        </p:txBody>
      </p:sp>
      <p:sp>
        <p:nvSpPr>
          <p:cNvPr id="1030" name="Rectangle 6"/>
          <p:cNvSpPr>
            <a:spLocks noGrp="1" noChangeArrowheads="1"/>
          </p:cNvSpPr>
          <p:nvPr>
            <p:ph type="sldNum" sz="quarter" idx="4"/>
          </p:nvPr>
        </p:nvSpPr>
        <p:spPr bwMode="auto">
          <a:xfrm>
            <a:off x="357188" y="6350000"/>
            <a:ext cx="55245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100" b="0">
                <a:solidFill>
                  <a:srgbClr val="7F7F7F"/>
                </a:solidFill>
                <a:latin typeface="Andes" panose="02000000000000000000" pitchFamily="50" charset="0"/>
                <a:cs typeface="Arial" charset="0"/>
              </a:defRPr>
            </a:lvl1pPr>
          </a:lstStyle>
          <a:p>
            <a:fld id="{5FD39325-00B4-4EA0-85F0-D7E54C68AC80}" type="slidenum">
              <a:rPr lang="en-US" smtClean="0"/>
              <a:pPr/>
              <a:t>‹#›</a:t>
            </a:fld>
            <a:endParaRPr lang="en-US"/>
          </a:p>
        </p:txBody>
      </p:sp>
      <p:sp>
        <p:nvSpPr>
          <p:cNvPr id="3079" name="TextBox 7"/>
          <p:cNvSpPr txBox="1">
            <a:spLocks noChangeArrowheads="1"/>
          </p:cNvSpPr>
          <p:nvPr/>
        </p:nvSpPr>
        <p:spPr bwMode="auto">
          <a:xfrm>
            <a:off x="8683625" y="6207125"/>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endParaRPr lang="en-US"/>
          </a:p>
        </p:txBody>
      </p:sp>
      <p:pic>
        <p:nvPicPr>
          <p:cNvPr id="3080"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375" r:id="rId1"/>
    <p:sldLayoutId id="2147485376" r:id="rId2"/>
  </p:sldLayoutIdLst>
  <p:hf hdr="0" ftr="0" dt="0"/>
  <p:txStyles>
    <p:titleStyle>
      <a:lvl1pPr algn="l" rtl="0" eaLnBrk="0" fontAlgn="base" hangingPunct="0">
        <a:spcBef>
          <a:spcPct val="0"/>
        </a:spcBef>
        <a:spcAft>
          <a:spcPct val="0"/>
        </a:spcAft>
        <a:buFont typeface="Arial" charset="0"/>
        <a:defRPr sz="2200">
          <a:solidFill>
            <a:srgbClr val="595959"/>
          </a:solidFill>
          <a:latin typeface="Andes" panose="02000000000000000000" pitchFamily="50" charset="0"/>
          <a:ea typeface="MS PGothic" pitchFamily="34" charset="-128"/>
          <a:cs typeface="Andes" panose="02000000000000000000" pitchFamily="50" charset="0"/>
        </a:defRPr>
      </a:lvl1pPr>
      <a:lvl2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ndes" panose="02000000000000000000" pitchFamily="50" charset="0"/>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Andes" panose="02000000000000000000" pitchFamily="50" charset="0"/>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Freeform 84"/>
          <p:cNvSpPr>
            <a:spLocks/>
          </p:cNvSpPr>
          <p:nvPr/>
        </p:nvSpPr>
        <p:spPr bwMode="auto">
          <a:xfrm flipH="1">
            <a:off x="8189913" y="6323013"/>
            <a:ext cx="349250" cy="534987"/>
          </a:xfrm>
          <a:custGeom>
            <a:avLst/>
            <a:gdLst>
              <a:gd name="T0" fmla="*/ 0 w 638"/>
              <a:gd name="T1" fmla="*/ 0 h 1194"/>
              <a:gd name="T2" fmla="*/ 20802 w 638"/>
              <a:gd name="T3" fmla="*/ 49287 h 1194"/>
              <a:gd name="T4" fmla="*/ 42698 w 638"/>
              <a:gd name="T5" fmla="*/ 96782 h 1194"/>
              <a:gd name="T6" fmla="*/ 58026 w 638"/>
              <a:gd name="T7" fmla="*/ 136211 h 1194"/>
              <a:gd name="T8" fmla="*/ 74448 w 638"/>
              <a:gd name="T9" fmla="*/ 178329 h 1194"/>
              <a:gd name="T10" fmla="*/ 89776 w 638"/>
              <a:gd name="T11" fmla="*/ 226720 h 1194"/>
              <a:gd name="T12" fmla="*/ 112767 w 638"/>
              <a:gd name="T13" fmla="*/ 301098 h 1194"/>
              <a:gd name="T14" fmla="*/ 129190 w 638"/>
              <a:gd name="T15" fmla="*/ 353073 h 1194"/>
              <a:gd name="T16" fmla="*/ 148897 w 638"/>
              <a:gd name="T17" fmla="*/ 443582 h 1194"/>
              <a:gd name="T18" fmla="*/ 156560 w 638"/>
              <a:gd name="T19" fmla="*/ 486596 h 1194"/>
              <a:gd name="T20" fmla="*/ 165319 w 638"/>
              <a:gd name="T21" fmla="*/ 534987 h 1194"/>
              <a:gd name="T22" fmla="*/ 349250 w 638"/>
              <a:gd name="T23" fmla="*/ 534987 h 1194"/>
              <a:gd name="T24" fmla="*/ 341586 w 638"/>
              <a:gd name="T25" fmla="*/ 511688 h 1194"/>
              <a:gd name="T26" fmla="*/ 327353 w 638"/>
              <a:gd name="T27" fmla="*/ 474947 h 1194"/>
              <a:gd name="T28" fmla="*/ 313121 w 638"/>
              <a:gd name="T29" fmla="*/ 439102 h 1194"/>
              <a:gd name="T30" fmla="*/ 299983 w 638"/>
              <a:gd name="T31" fmla="*/ 408633 h 1194"/>
              <a:gd name="T32" fmla="*/ 270422 w 638"/>
              <a:gd name="T33" fmla="*/ 351281 h 1194"/>
              <a:gd name="T34" fmla="*/ 249621 w 638"/>
              <a:gd name="T35" fmla="*/ 312748 h 1194"/>
              <a:gd name="T36" fmla="*/ 232103 w 638"/>
              <a:gd name="T37" fmla="*/ 280487 h 1194"/>
              <a:gd name="T38" fmla="*/ 206922 w 638"/>
              <a:gd name="T39" fmla="*/ 238369 h 1194"/>
              <a:gd name="T40" fmla="*/ 186121 w 638"/>
              <a:gd name="T41" fmla="*/ 210590 h 1194"/>
              <a:gd name="T42" fmla="*/ 167509 w 638"/>
              <a:gd name="T43" fmla="*/ 185498 h 1194"/>
              <a:gd name="T44" fmla="*/ 146707 w 638"/>
              <a:gd name="T45" fmla="*/ 153237 h 1194"/>
              <a:gd name="T46" fmla="*/ 124810 w 638"/>
              <a:gd name="T47" fmla="*/ 128146 h 1194"/>
              <a:gd name="T48" fmla="*/ 95250 w 638"/>
              <a:gd name="T49" fmla="*/ 94093 h 1194"/>
              <a:gd name="T50" fmla="*/ 66784 w 638"/>
              <a:gd name="T51" fmla="*/ 62729 h 1194"/>
              <a:gd name="T52" fmla="*/ 31750 w 638"/>
              <a:gd name="T53" fmla="*/ 23299 h 1194"/>
              <a:gd name="T54" fmla="*/ 16422 w 638"/>
              <a:gd name="T55" fmla="*/ 8961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4099" name="Freeform 85"/>
          <p:cNvSpPr>
            <a:spLocks/>
          </p:cNvSpPr>
          <p:nvPr/>
        </p:nvSpPr>
        <p:spPr bwMode="auto">
          <a:xfrm flipH="1">
            <a:off x="8545513" y="6146800"/>
            <a:ext cx="246062" cy="165100"/>
          </a:xfrm>
          <a:custGeom>
            <a:avLst/>
            <a:gdLst>
              <a:gd name="T0" fmla="*/ 246062 w 448"/>
              <a:gd name="T1" fmla="*/ 165100 h 372"/>
              <a:gd name="T2" fmla="*/ 213107 w 448"/>
              <a:gd name="T3" fmla="*/ 134033 h 372"/>
              <a:gd name="T4" fmla="*/ 153789 w 448"/>
              <a:gd name="T5" fmla="*/ 92314 h 372"/>
              <a:gd name="T6" fmla="*/ 115342 w 448"/>
              <a:gd name="T7" fmla="*/ 63022 h 372"/>
              <a:gd name="T8" fmla="*/ 76894 w 448"/>
              <a:gd name="T9" fmla="*/ 41719 h 372"/>
              <a:gd name="T10" fmla="*/ 35152 w 448"/>
              <a:gd name="T11" fmla="*/ 19528 h 372"/>
              <a:gd name="T12" fmla="*/ 0 w 448"/>
              <a:gd name="T13" fmla="*/ 0 h 372"/>
              <a:gd name="T14" fmla="*/ 153789 w 448"/>
              <a:gd name="T15" fmla="*/ 0 h 372"/>
              <a:gd name="T16" fmla="*/ 164774 w 448"/>
              <a:gd name="T17" fmla="*/ 15977 h 372"/>
              <a:gd name="T18" fmla="*/ 177956 w 448"/>
              <a:gd name="T19" fmla="*/ 36393 h 372"/>
              <a:gd name="T20" fmla="*/ 190039 w 448"/>
              <a:gd name="T21" fmla="*/ 59472 h 372"/>
              <a:gd name="T22" fmla="*/ 207615 w 448"/>
              <a:gd name="T23" fmla="*/ 91426 h 372"/>
              <a:gd name="T24" fmla="*/ 224092 w 448"/>
              <a:gd name="T25" fmla="*/ 117168 h 372"/>
              <a:gd name="T26" fmla="*/ 238373 w 448"/>
              <a:gd name="T27" fmla="*/ 148235 h 372"/>
              <a:gd name="T28" fmla="*/ 246062 w 448"/>
              <a:gd name="T29" fmla="*/ 165100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4100" name="Rectangle 2"/>
          <p:cNvSpPr>
            <a:spLocks noGrp="1" noChangeArrowheads="1"/>
          </p:cNvSpPr>
          <p:nvPr>
            <p:ph type="title"/>
          </p:nvPr>
        </p:nvSpPr>
        <p:spPr bwMode="auto">
          <a:xfrm>
            <a:off x="357188" y="301625"/>
            <a:ext cx="8461375"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Title Style</a:t>
            </a:r>
          </a:p>
        </p:txBody>
      </p:sp>
      <p:sp>
        <p:nvSpPr>
          <p:cNvPr id="1033" name="Rectangle 3"/>
          <p:cNvSpPr>
            <a:spLocks noGrp="1" noChangeArrowheads="1"/>
          </p:cNvSpPr>
          <p:nvPr>
            <p:ph type="body" idx="1"/>
          </p:nvPr>
        </p:nvSpPr>
        <p:spPr bwMode="auto">
          <a:xfrm>
            <a:off x="357188" y="1697038"/>
            <a:ext cx="8478837"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Paragraph content</a:t>
            </a:r>
          </a:p>
          <a:p>
            <a:pPr lvl="1"/>
            <a:r>
              <a:rPr lang="en-US" dirty="0"/>
              <a:t>Bullets</a:t>
            </a:r>
          </a:p>
          <a:p>
            <a:pPr lvl="5"/>
            <a:r>
              <a:rPr lang="en-US" dirty="0"/>
              <a:t>Bullets</a:t>
            </a:r>
          </a:p>
          <a:p>
            <a:pPr lvl="3"/>
            <a:r>
              <a:rPr lang="en-US" dirty="0"/>
              <a:t>Bullets</a:t>
            </a:r>
          </a:p>
          <a:p>
            <a:pPr lvl="4"/>
            <a:r>
              <a:rPr lang="en-US" dirty="0"/>
              <a:t>Bullets</a:t>
            </a:r>
          </a:p>
        </p:txBody>
      </p:sp>
      <p:sp>
        <p:nvSpPr>
          <p:cNvPr id="1030" name="Rectangle 6"/>
          <p:cNvSpPr>
            <a:spLocks noGrp="1" noChangeArrowheads="1"/>
          </p:cNvSpPr>
          <p:nvPr>
            <p:ph type="sldNum" sz="quarter" idx="4"/>
          </p:nvPr>
        </p:nvSpPr>
        <p:spPr bwMode="auto">
          <a:xfrm>
            <a:off x="357188" y="6350000"/>
            <a:ext cx="55245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100" b="0">
                <a:solidFill>
                  <a:srgbClr val="7F7F7F"/>
                </a:solidFill>
                <a:latin typeface="Andes" panose="02000000000000000000" pitchFamily="50" charset="0"/>
                <a:cs typeface="Arial" charset="0"/>
              </a:defRPr>
            </a:lvl1pPr>
          </a:lstStyle>
          <a:p>
            <a:fld id="{83FC8D9B-89D2-40AE-A1D2-22F8284ED47E}" type="slidenum">
              <a:rPr lang="en-US" smtClean="0"/>
              <a:pPr/>
              <a:t>‹#›</a:t>
            </a:fld>
            <a:endParaRPr lang="en-US"/>
          </a:p>
        </p:txBody>
      </p:sp>
      <p:sp>
        <p:nvSpPr>
          <p:cNvPr id="4103" name="TextBox 7"/>
          <p:cNvSpPr txBox="1">
            <a:spLocks noChangeArrowheads="1"/>
          </p:cNvSpPr>
          <p:nvPr/>
        </p:nvSpPr>
        <p:spPr bwMode="auto">
          <a:xfrm>
            <a:off x="8683625" y="6207125"/>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endParaRPr lang="en-US"/>
          </a:p>
        </p:txBody>
      </p:sp>
      <p:pic>
        <p:nvPicPr>
          <p:cNvPr id="4104"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359" r:id="rId1"/>
    <p:sldLayoutId id="2147485360" r:id="rId2"/>
  </p:sldLayoutIdLst>
  <p:hf hdr="0" ftr="0" dt="0"/>
  <p:txStyles>
    <p:titleStyle>
      <a:lvl1pPr algn="l" rtl="0" eaLnBrk="0" fontAlgn="base" hangingPunct="0">
        <a:spcBef>
          <a:spcPct val="0"/>
        </a:spcBef>
        <a:spcAft>
          <a:spcPct val="0"/>
        </a:spcAft>
        <a:buFont typeface="Arial" charset="0"/>
        <a:defRPr sz="2200">
          <a:solidFill>
            <a:srgbClr val="595959"/>
          </a:solidFill>
          <a:latin typeface="Andes" panose="02000000000000000000" pitchFamily="50" charset="0"/>
          <a:ea typeface="MS PGothic" pitchFamily="34" charset="-128"/>
          <a:cs typeface="Andes" panose="02000000000000000000" pitchFamily="50" charset="0"/>
        </a:defRPr>
      </a:lvl1pPr>
      <a:lvl2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ndes" panose="02000000000000000000" pitchFamily="50" charset="0"/>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Andes" panose="02000000000000000000" pitchFamily="50" charset="0"/>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Freeform 84"/>
          <p:cNvSpPr>
            <a:spLocks/>
          </p:cNvSpPr>
          <p:nvPr/>
        </p:nvSpPr>
        <p:spPr bwMode="auto">
          <a:xfrm flipH="1">
            <a:off x="8189913" y="6323013"/>
            <a:ext cx="349250" cy="534987"/>
          </a:xfrm>
          <a:custGeom>
            <a:avLst/>
            <a:gdLst>
              <a:gd name="T0" fmla="*/ 0 w 638"/>
              <a:gd name="T1" fmla="*/ 0 h 1194"/>
              <a:gd name="T2" fmla="*/ 20802 w 638"/>
              <a:gd name="T3" fmla="*/ 49287 h 1194"/>
              <a:gd name="T4" fmla="*/ 42698 w 638"/>
              <a:gd name="T5" fmla="*/ 96782 h 1194"/>
              <a:gd name="T6" fmla="*/ 58026 w 638"/>
              <a:gd name="T7" fmla="*/ 136211 h 1194"/>
              <a:gd name="T8" fmla="*/ 74448 w 638"/>
              <a:gd name="T9" fmla="*/ 178329 h 1194"/>
              <a:gd name="T10" fmla="*/ 89776 w 638"/>
              <a:gd name="T11" fmla="*/ 226720 h 1194"/>
              <a:gd name="T12" fmla="*/ 112767 w 638"/>
              <a:gd name="T13" fmla="*/ 301098 h 1194"/>
              <a:gd name="T14" fmla="*/ 129190 w 638"/>
              <a:gd name="T15" fmla="*/ 353073 h 1194"/>
              <a:gd name="T16" fmla="*/ 148897 w 638"/>
              <a:gd name="T17" fmla="*/ 443582 h 1194"/>
              <a:gd name="T18" fmla="*/ 156560 w 638"/>
              <a:gd name="T19" fmla="*/ 486596 h 1194"/>
              <a:gd name="T20" fmla="*/ 165319 w 638"/>
              <a:gd name="T21" fmla="*/ 534987 h 1194"/>
              <a:gd name="T22" fmla="*/ 349250 w 638"/>
              <a:gd name="T23" fmla="*/ 534987 h 1194"/>
              <a:gd name="T24" fmla="*/ 341586 w 638"/>
              <a:gd name="T25" fmla="*/ 511688 h 1194"/>
              <a:gd name="T26" fmla="*/ 327353 w 638"/>
              <a:gd name="T27" fmla="*/ 474947 h 1194"/>
              <a:gd name="T28" fmla="*/ 313121 w 638"/>
              <a:gd name="T29" fmla="*/ 439102 h 1194"/>
              <a:gd name="T30" fmla="*/ 299983 w 638"/>
              <a:gd name="T31" fmla="*/ 408633 h 1194"/>
              <a:gd name="T32" fmla="*/ 270422 w 638"/>
              <a:gd name="T33" fmla="*/ 351281 h 1194"/>
              <a:gd name="T34" fmla="*/ 249621 w 638"/>
              <a:gd name="T35" fmla="*/ 312748 h 1194"/>
              <a:gd name="T36" fmla="*/ 232103 w 638"/>
              <a:gd name="T37" fmla="*/ 280487 h 1194"/>
              <a:gd name="T38" fmla="*/ 206922 w 638"/>
              <a:gd name="T39" fmla="*/ 238369 h 1194"/>
              <a:gd name="T40" fmla="*/ 186121 w 638"/>
              <a:gd name="T41" fmla="*/ 210590 h 1194"/>
              <a:gd name="T42" fmla="*/ 167509 w 638"/>
              <a:gd name="T43" fmla="*/ 185498 h 1194"/>
              <a:gd name="T44" fmla="*/ 146707 w 638"/>
              <a:gd name="T45" fmla="*/ 153237 h 1194"/>
              <a:gd name="T46" fmla="*/ 124810 w 638"/>
              <a:gd name="T47" fmla="*/ 128146 h 1194"/>
              <a:gd name="T48" fmla="*/ 95250 w 638"/>
              <a:gd name="T49" fmla="*/ 94093 h 1194"/>
              <a:gd name="T50" fmla="*/ 66784 w 638"/>
              <a:gd name="T51" fmla="*/ 62729 h 1194"/>
              <a:gd name="T52" fmla="*/ 31750 w 638"/>
              <a:gd name="T53" fmla="*/ 23299 h 1194"/>
              <a:gd name="T54" fmla="*/ 16422 w 638"/>
              <a:gd name="T55" fmla="*/ 8961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5123" name="Freeform 85"/>
          <p:cNvSpPr>
            <a:spLocks/>
          </p:cNvSpPr>
          <p:nvPr/>
        </p:nvSpPr>
        <p:spPr bwMode="auto">
          <a:xfrm flipH="1">
            <a:off x="8545513" y="6146800"/>
            <a:ext cx="246062" cy="165100"/>
          </a:xfrm>
          <a:custGeom>
            <a:avLst/>
            <a:gdLst>
              <a:gd name="T0" fmla="*/ 246062 w 448"/>
              <a:gd name="T1" fmla="*/ 165100 h 372"/>
              <a:gd name="T2" fmla="*/ 213107 w 448"/>
              <a:gd name="T3" fmla="*/ 134033 h 372"/>
              <a:gd name="T4" fmla="*/ 153789 w 448"/>
              <a:gd name="T5" fmla="*/ 92314 h 372"/>
              <a:gd name="T6" fmla="*/ 115342 w 448"/>
              <a:gd name="T7" fmla="*/ 63022 h 372"/>
              <a:gd name="T8" fmla="*/ 76894 w 448"/>
              <a:gd name="T9" fmla="*/ 41719 h 372"/>
              <a:gd name="T10" fmla="*/ 35152 w 448"/>
              <a:gd name="T11" fmla="*/ 19528 h 372"/>
              <a:gd name="T12" fmla="*/ 0 w 448"/>
              <a:gd name="T13" fmla="*/ 0 h 372"/>
              <a:gd name="T14" fmla="*/ 153789 w 448"/>
              <a:gd name="T15" fmla="*/ 0 h 372"/>
              <a:gd name="T16" fmla="*/ 164774 w 448"/>
              <a:gd name="T17" fmla="*/ 15977 h 372"/>
              <a:gd name="T18" fmla="*/ 177956 w 448"/>
              <a:gd name="T19" fmla="*/ 36393 h 372"/>
              <a:gd name="T20" fmla="*/ 190039 w 448"/>
              <a:gd name="T21" fmla="*/ 59472 h 372"/>
              <a:gd name="T22" fmla="*/ 207615 w 448"/>
              <a:gd name="T23" fmla="*/ 91426 h 372"/>
              <a:gd name="T24" fmla="*/ 224092 w 448"/>
              <a:gd name="T25" fmla="*/ 117168 h 372"/>
              <a:gd name="T26" fmla="*/ 238373 w 448"/>
              <a:gd name="T27" fmla="*/ 148235 h 372"/>
              <a:gd name="T28" fmla="*/ 246062 w 448"/>
              <a:gd name="T29" fmla="*/ 165100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5124" name="Rectangle 2"/>
          <p:cNvSpPr>
            <a:spLocks noGrp="1" noChangeArrowheads="1"/>
          </p:cNvSpPr>
          <p:nvPr>
            <p:ph type="title"/>
          </p:nvPr>
        </p:nvSpPr>
        <p:spPr bwMode="auto">
          <a:xfrm>
            <a:off x="357188" y="301625"/>
            <a:ext cx="8461375"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Title Style</a:t>
            </a:r>
          </a:p>
        </p:txBody>
      </p:sp>
      <p:sp>
        <p:nvSpPr>
          <p:cNvPr id="1033" name="Rectangle 3"/>
          <p:cNvSpPr>
            <a:spLocks noGrp="1" noChangeArrowheads="1"/>
          </p:cNvSpPr>
          <p:nvPr>
            <p:ph type="body" idx="1"/>
          </p:nvPr>
        </p:nvSpPr>
        <p:spPr bwMode="auto">
          <a:xfrm>
            <a:off x="357188" y="1697038"/>
            <a:ext cx="8478837"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Paragraph content</a:t>
            </a:r>
          </a:p>
          <a:p>
            <a:pPr lvl="1"/>
            <a:r>
              <a:rPr lang="en-US" dirty="0"/>
              <a:t>Bullets</a:t>
            </a:r>
          </a:p>
          <a:p>
            <a:pPr lvl="5"/>
            <a:r>
              <a:rPr lang="en-US" dirty="0"/>
              <a:t>Bullets</a:t>
            </a:r>
          </a:p>
          <a:p>
            <a:pPr lvl="3"/>
            <a:r>
              <a:rPr lang="en-US" dirty="0"/>
              <a:t>Bullets</a:t>
            </a:r>
          </a:p>
          <a:p>
            <a:pPr lvl="4"/>
            <a:r>
              <a:rPr lang="en-US" dirty="0"/>
              <a:t>Bullets</a:t>
            </a:r>
          </a:p>
        </p:txBody>
      </p:sp>
      <p:sp>
        <p:nvSpPr>
          <p:cNvPr id="1030" name="Rectangle 6"/>
          <p:cNvSpPr>
            <a:spLocks noGrp="1" noChangeArrowheads="1"/>
          </p:cNvSpPr>
          <p:nvPr>
            <p:ph type="sldNum" sz="quarter" idx="4"/>
          </p:nvPr>
        </p:nvSpPr>
        <p:spPr bwMode="auto">
          <a:xfrm>
            <a:off x="357188" y="6350000"/>
            <a:ext cx="55245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100" b="0">
                <a:solidFill>
                  <a:srgbClr val="7F7F7F"/>
                </a:solidFill>
                <a:latin typeface="Andes" panose="02000000000000000000" pitchFamily="50" charset="0"/>
                <a:cs typeface="Arial" charset="0"/>
              </a:defRPr>
            </a:lvl1pPr>
          </a:lstStyle>
          <a:p>
            <a:fld id="{7E926012-65D7-4A00-BB99-F0A201FB390B}" type="slidenum">
              <a:rPr lang="en-US" smtClean="0"/>
              <a:pPr/>
              <a:t>‹#›</a:t>
            </a:fld>
            <a:endParaRPr lang="en-US"/>
          </a:p>
        </p:txBody>
      </p:sp>
      <p:sp>
        <p:nvSpPr>
          <p:cNvPr id="5127" name="TextBox 7"/>
          <p:cNvSpPr txBox="1">
            <a:spLocks noChangeArrowheads="1"/>
          </p:cNvSpPr>
          <p:nvPr/>
        </p:nvSpPr>
        <p:spPr bwMode="auto">
          <a:xfrm>
            <a:off x="8683625" y="6207125"/>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endParaRPr lang="en-US"/>
          </a:p>
        </p:txBody>
      </p:sp>
      <p:pic>
        <p:nvPicPr>
          <p:cNvPr id="5128"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361" r:id="rId1"/>
    <p:sldLayoutId id="2147485362" r:id="rId2"/>
  </p:sldLayoutIdLst>
  <p:hf hdr="0" ftr="0" dt="0"/>
  <p:txStyles>
    <p:titleStyle>
      <a:lvl1pPr algn="l" rtl="0" eaLnBrk="0" fontAlgn="base" hangingPunct="0">
        <a:spcBef>
          <a:spcPct val="0"/>
        </a:spcBef>
        <a:spcAft>
          <a:spcPct val="0"/>
        </a:spcAft>
        <a:buFont typeface="Arial" charset="0"/>
        <a:defRPr sz="2200">
          <a:solidFill>
            <a:srgbClr val="595959"/>
          </a:solidFill>
          <a:latin typeface="Andes" panose="02000000000000000000" pitchFamily="50" charset="0"/>
          <a:ea typeface="MS PGothic" pitchFamily="34" charset="-128"/>
          <a:cs typeface="Andes" panose="02000000000000000000" pitchFamily="50" charset="0"/>
        </a:defRPr>
      </a:lvl1pPr>
      <a:lvl2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ndes" panose="02000000000000000000" pitchFamily="50" charset="0"/>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Andes" panose="02000000000000000000" pitchFamily="50" charset="0"/>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Freeform 84"/>
          <p:cNvSpPr>
            <a:spLocks/>
          </p:cNvSpPr>
          <p:nvPr/>
        </p:nvSpPr>
        <p:spPr bwMode="auto">
          <a:xfrm flipH="1">
            <a:off x="8189913" y="6323013"/>
            <a:ext cx="349250" cy="534987"/>
          </a:xfrm>
          <a:custGeom>
            <a:avLst/>
            <a:gdLst>
              <a:gd name="T0" fmla="*/ 0 w 638"/>
              <a:gd name="T1" fmla="*/ 0 h 1194"/>
              <a:gd name="T2" fmla="*/ 20802 w 638"/>
              <a:gd name="T3" fmla="*/ 49287 h 1194"/>
              <a:gd name="T4" fmla="*/ 42698 w 638"/>
              <a:gd name="T5" fmla="*/ 96782 h 1194"/>
              <a:gd name="T6" fmla="*/ 58026 w 638"/>
              <a:gd name="T7" fmla="*/ 136211 h 1194"/>
              <a:gd name="T8" fmla="*/ 74448 w 638"/>
              <a:gd name="T9" fmla="*/ 178329 h 1194"/>
              <a:gd name="T10" fmla="*/ 89776 w 638"/>
              <a:gd name="T11" fmla="*/ 226720 h 1194"/>
              <a:gd name="T12" fmla="*/ 112767 w 638"/>
              <a:gd name="T13" fmla="*/ 301098 h 1194"/>
              <a:gd name="T14" fmla="*/ 129190 w 638"/>
              <a:gd name="T15" fmla="*/ 353073 h 1194"/>
              <a:gd name="T16" fmla="*/ 148897 w 638"/>
              <a:gd name="T17" fmla="*/ 443582 h 1194"/>
              <a:gd name="T18" fmla="*/ 156560 w 638"/>
              <a:gd name="T19" fmla="*/ 486596 h 1194"/>
              <a:gd name="T20" fmla="*/ 165319 w 638"/>
              <a:gd name="T21" fmla="*/ 534987 h 1194"/>
              <a:gd name="T22" fmla="*/ 349250 w 638"/>
              <a:gd name="T23" fmla="*/ 534987 h 1194"/>
              <a:gd name="T24" fmla="*/ 341586 w 638"/>
              <a:gd name="T25" fmla="*/ 511688 h 1194"/>
              <a:gd name="T26" fmla="*/ 327353 w 638"/>
              <a:gd name="T27" fmla="*/ 474947 h 1194"/>
              <a:gd name="T28" fmla="*/ 313121 w 638"/>
              <a:gd name="T29" fmla="*/ 439102 h 1194"/>
              <a:gd name="T30" fmla="*/ 299983 w 638"/>
              <a:gd name="T31" fmla="*/ 408633 h 1194"/>
              <a:gd name="T32" fmla="*/ 270422 w 638"/>
              <a:gd name="T33" fmla="*/ 351281 h 1194"/>
              <a:gd name="T34" fmla="*/ 249621 w 638"/>
              <a:gd name="T35" fmla="*/ 312748 h 1194"/>
              <a:gd name="T36" fmla="*/ 232103 w 638"/>
              <a:gd name="T37" fmla="*/ 280487 h 1194"/>
              <a:gd name="T38" fmla="*/ 206922 w 638"/>
              <a:gd name="T39" fmla="*/ 238369 h 1194"/>
              <a:gd name="T40" fmla="*/ 186121 w 638"/>
              <a:gd name="T41" fmla="*/ 210590 h 1194"/>
              <a:gd name="T42" fmla="*/ 167509 w 638"/>
              <a:gd name="T43" fmla="*/ 185498 h 1194"/>
              <a:gd name="T44" fmla="*/ 146707 w 638"/>
              <a:gd name="T45" fmla="*/ 153237 h 1194"/>
              <a:gd name="T46" fmla="*/ 124810 w 638"/>
              <a:gd name="T47" fmla="*/ 128146 h 1194"/>
              <a:gd name="T48" fmla="*/ 95250 w 638"/>
              <a:gd name="T49" fmla="*/ 94093 h 1194"/>
              <a:gd name="T50" fmla="*/ 66784 w 638"/>
              <a:gd name="T51" fmla="*/ 62729 h 1194"/>
              <a:gd name="T52" fmla="*/ 31750 w 638"/>
              <a:gd name="T53" fmla="*/ 23299 h 1194"/>
              <a:gd name="T54" fmla="*/ 16422 w 638"/>
              <a:gd name="T55" fmla="*/ 8961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6147" name="Freeform 85"/>
          <p:cNvSpPr>
            <a:spLocks/>
          </p:cNvSpPr>
          <p:nvPr/>
        </p:nvSpPr>
        <p:spPr bwMode="auto">
          <a:xfrm flipH="1">
            <a:off x="8545513" y="6146800"/>
            <a:ext cx="246062" cy="165100"/>
          </a:xfrm>
          <a:custGeom>
            <a:avLst/>
            <a:gdLst>
              <a:gd name="T0" fmla="*/ 246062 w 448"/>
              <a:gd name="T1" fmla="*/ 165100 h 372"/>
              <a:gd name="T2" fmla="*/ 213107 w 448"/>
              <a:gd name="T3" fmla="*/ 134033 h 372"/>
              <a:gd name="T4" fmla="*/ 153789 w 448"/>
              <a:gd name="T5" fmla="*/ 92314 h 372"/>
              <a:gd name="T6" fmla="*/ 115342 w 448"/>
              <a:gd name="T7" fmla="*/ 63022 h 372"/>
              <a:gd name="T8" fmla="*/ 76894 w 448"/>
              <a:gd name="T9" fmla="*/ 41719 h 372"/>
              <a:gd name="T10" fmla="*/ 35152 w 448"/>
              <a:gd name="T11" fmla="*/ 19528 h 372"/>
              <a:gd name="T12" fmla="*/ 0 w 448"/>
              <a:gd name="T13" fmla="*/ 0 h 372"/>
              <a:gd name="T14" fmla="*/ 153789 w 448"/>
              <a:gd name="T15" fmla="*/ 0 h 372"/>
              <a:gd name="T16" fmla="*/ 164774 w 448"/>
              <a:gd name="T17" fmla="*/ 15977 h 372"/>
              <a:gd name="T18" fmla="*/ 177956 w 448"/>
              <a:gd name="T19" fmla="*/ 36393 h 372"/>
              <a:gd name="T20" fmla="*/ 190039 w 448"/>
              <a:gd name="T21" fmla="*/ 59472 h 372"/>
              <a:gd name="T22" fmla="*/ 207615 w 448"/>
              <a:gd name="T23" fmla="*/ 91426 h 372"/>
              <a:gd name="T24" fmla="*/ 224092 w 448"/>
              <a:gd name="T25" fmla="*/ 117168 h 372"/>
              <a:gd name="T26" fmla="*/ 238373 w 448"/>
              <a:gd name="T27" fmla="*/ 148235 h 372"/>
              <a:gd name="T28" fmla="*/ 246062 w 448"/>
              <a:gd name="T29" fmla="*/ 165100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1032" name="Rectangle 2"/>
          <p:cNvSpPr>
            <a:spLocks noGrp="1" noChangeArrowheads="1"/>
          </p:cNvSpPr>
          <p:nvPr>
            <p:ph type="title"/>
          </p:nvPr>
        </p:nvSpPr>
        <p:spPr bwMode="auto">
          <a:xfrm>
            <a:off x="357188" y="301625"/>
            <a:ext cx="8461375" cy="1208088"/>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a:t>Click to edit Master title style</a:t>
            </a:r>
          </a:p>
        </p:txBody>
      </p:sp>
      <p:sp>
        <p:nvSpPr>
          <p:cNvPr id="1033" name="Rectangle 3"/>
          <p:cNvSpPr>
            <a:spLocks noGrp="1" noChangeArrowheads="1"/>
          </p:cNvSpPr>
          <p:nvPr>
            <p:ph type="body" idx="1"/>
          </p:nvPr>
        </p:nvSpPr>
        <p:spPr bwMode="auto">
          <a:xfrm>
            <a:off x="357188" y="1697038"/>
            <a:ext cx="8478837"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Paragraph content</a:t>
            </a:r>
          </a:p>
          <a:p>
            <a:pPr lvl="1"/>
            <a:r>
              <a:rPr lang="en-US" dirty="0"/>
              <a:t>Bullets</a:t>
            </a:r>
          </a:p>
          <a:p>
            <a:pPr lvl="5"/>
            <a:r>
              <a:rPr lang="en-US" dirty="0"/>
              <a:t>Bullets</a:t>
            </a:r>
          </a:p>
          <a:p>
            <a:pPr lvl="3"/>
            <a:r>
              <a:rPr lang="en-US" dirty="0"/>
              <a:t>Bullets</a:t>
            </a:r>
          </a:p>
          <a:p>
            <a:pPr lvl="4"/>
            <a:r>
              <a:rPr lang="en-US" dirty="0"/>
              <a:t>Bullets</a:t>
            </a:r>
          </a:p>
        </p:txBody>
      </p:sp>
      <p:sp>
        <p:nvSpPr>
          <p:cNvPr id="1030" name="Rectangle 6"/>
          <p:cNvSpPr>
            <a:spLocks noGrp="1" noChangeArrowheads="1"/>
          </p:cNvSpPr>
          <p:nvPr>
            <p:ph type="sldNum" sz="quarter" idx="4"/>
          </p:nvPr>
        </p:nvSpPr>
        <p:spPr bwMode="auto">
          <a:xfrm>
            <a:off x="357188" y="6350000"/>
            <a:ext cx="55245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100" b="0">
                <a:solidFill>
                  <a:srgbClr val="7F7F7F"/>
                </a:solidFill>
                <a:latin typeface="Andes" panose="02000000000000000000" pitchFamily="50" charset="0"/>
                <a:cs typeface="Arial" charset="0"/>
              </a:defRPr>
            </a:lvl1pPr>
          </a:lstStyle>
          <a:p>
            <a:fld id="{2F6ED4BD-8723-4D53-A623-3578E23F44C8}" type="slidenum">
              <a:rPr lang="en-US" smtClean="0"/>
              <a:pPr/>
              <a:t>‹#›</a:t>
            </a:fld>
            <a:endParaRPr lang="en-US"/>
          </a:p>
        </p:txBody>
      </p:sp>
      <p:sp>
        <p:nvSpPr>
          <p:cNvPr id="6151" name="TextBox 7"/>
          <p:cNvSpPr txBox="1">
            <a:spLocks noChangeArrowheads="1"/>
          </p:cNvSpPr>
          <p:nvPr/>
        </p:nvSpPr>
        <p:spPr bwMode="auto">
          <a:xfrm>
            <a:off x="8683625" y="6207125"/>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endParaRPr lang="en-US"/>
          </a:p>
        </p:txBody>
      </p:sp>
      <p:pic>
        <p:nvPicPr>
          <p:cNvPr id="6152"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363" r:id="rId1"/>
    <p:sldLayoutId id="2147485364" r:id="rId2"/>
  </p:sldLayoutIdLst>
  <p:hf hdr="0" ftr="0" dt="0"/>
  <p:txStyles>
    <p:titleStyle>
      <a:lvl1pPr algn="l" rtl="0" eaLnBrk="0" fontAlgn="base" hangingPunct="0">
        <a:spcBef>
          <a:spcPct val="0"/>
        </a:spcBef>
        <a:spcAft>
          <a:spcPct val="0"/>
        </a:spcAft>
        <a:buFont typeface="Arial" charset="0"/>
        <a:defRPr sz="2200" cap="all">
          <a:solidFill>
            <a:srgbClr val="595959"/>
          </a:solidFill>
          <a:latin typeface="Andes" panose="02000000000000000000" pitchFamily="50" charset="0"/>
          <a:ea typeface="MS PGothic" pitchFamily="34" charset="-128"/>
          <a:cs typeface="Andes" panose="02000000000000000000" pitchFamily="50" charset="0"/>
        </a:defRPr>
      </a:lvl1pPr>
      <a:lvl2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sz="1800">
          <a:solidFill>
            <a:srgbClr val="595959"/>
          </a:solidFill>
          <a:latin typeface="Andes" panose="02000000000000000000" pitchFamily="50" charset="0"/>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charset="0"/>
        <a:buChar char="•"/>
        <a:defRPr sz="1800">
          <a:solidFill>
            <a:srgbClr val="595959"/>
          </a:solidFill>
          <a:latin typeface="Andes" panose="02000000000000000000" pitchFamily="50" charset="0"/>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charset="0"/>
        <a:buChar char="•"/>
        <a:defRPr sz="1800">
          <a:solidFill>
            <a:srgbClr val="595959"/>
          </a:solidFill>
          <a:latin typeface="Andes" panose="02000000000000000000" pitchFamily="50" charset="0"/>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charset="0"/>
        <a:buChar char="•"/>
        <a:defRPr sz="1800">
          <a:solidFill>
            <a:srgbClr val="595959"/>
          </a:solidFill>
          <a:latin typeface="Andes" panose="02000000000000000000" pitchFamily="50" charset="0"/>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Andes" panose="02000000000000000000" pitchFamily="50" charset="0"/>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Freeform 84"/>
          <p:cNvSpPr>
            <a:spLocks/>
          </p:cNvSpPr>
          <p:nvPr/>
        </p:nvSpPr>
        <p:spPr bwMode="auto">
          <a:xfrm flipH="1">
            <a:off x="8189913" y="6323013"/>
            <a:ext cx="349250" cy="534987"/>
          </a:xfrm>
          <a:custGeom>
            <a:avLst/>
            <a:gdLst>
              <a:gd name="T0" fmla="*/ 0 w 638"/>
              <a:gd name="T1" fmla="*/ 0 h 1194"/>
              <a:gd name="T2" fmla="*/ 20802 w 638"/>
              <a:gd name="T3" fmla="*/ 49287 h 1194"/>
              <a:gd name="T4" fmla="*/ 42698 w 638"/>
              <a:gd name="T5" fmla="*/ 96782 h 1194"/>
              <a:gd name="T6" fmla="*/ 58026 w 638"/>
              <a:gd name="T7" fmla="*/ 136211 h 1194"/>
              <a:gd name="T8" fmla="*/ 74448 w 638"/>
              <a:gd name="T9" fmla="*/ 178329 h 1194"/>
              <a:gd name="T10" fmla="*/ 89776 w 638"/>
              <a:gd name="T11" fmla="*/ 226720 h 1194"/>
              <a:gd name="T12" fmla="*/ 112767 w 638"/>
              <a:gd name="T13" fmla="*/ 301098 h 1194"/>
              <a:gd name="T14" fmla="*/ 129190 w 638"/>
              <a:gd name="T15" fmla="*/ 353073 h 1194"/>
              <a:gd name="T16" fmla="*/ 148897 w 638"/>
              <a:gd name="T17" fmla="*/ 443582 h 1194"/>
              <a:gd name="T18" fmla="*/ 156560 w 638"/>
              <a:gd name="T19" fmla="*/ 486596 h 1194"/>
              <a:gd name="T20" fmla="*/ 165319 w 638"/>
              <a:gd name="T21" fmla="*/ 534987 h 1194"/>
              <a:gd name="T22" fmla="*/ 349250 w 638"/>
              <a:gd name="T23" fmla="*/ 534987 h 1194"/>
              <a:gd name="T24" fmla="*/ 341586 w 638"/>
              <a:gd name="T25" fmla="*/ 511688 h 1194"/>
              <a:gd name="T26" fmla="*/ 327353 w 638"/>
              <a:gd name="T27" fmla="*/ 474947 h 1194"/>
              <a:gd name="T28" fmla="*/ 313121 w 638"/>
              <a:gd name="T29" fmla="*/ 439102 h 1194"/>
              <a:gd name="T30" fmla="*/ 299983 w 638"/>
              <a:gd name="T31" fmla="*/ 408633 h 1194"/>
              <a:gd name="T32" fmla="*/ 270422 w 638"/>
              <a:gd name="T33" fmla="*/ 351281 h 1194"/>
              <a:gd name="T34" fmla="*/ 249621 w 638"/>
              <a:gd name="T35" fmla="*/ 312748 h 1194"/>
              <a:gd name="T36" fmla="*/ 232103 w 638"/>
              <a:gd name="T37" fmla="*/ 280487 h 1194"/>
              <a:gd name="T38" fmla="*/ 206922 w 638"/>
              <a:gd name="T39" fmla="*/ 238369 h 1194"/>
              <a:gd name="T40" fmla="*/ 186121 w 638"/>
              <a:gd name="T41" fmla="*/ 210590 h 1194"/>
              <a:gd name="T42" fmla="*/ 167509 w 638"/>
              <a:gd name="T43" fmla="*/ 185498 h 1194"/>
              <a:gd name="T44" fmla="*/ 146707 w 638"/>
              <a:gd name="T45" fmla="*/ 153237 h 1194"/>
              <a:gd name="T46" fmla="*/ 124810 w 638"/>
              <a:gd name="T47" fmla="*/ 128146 h 1194"/>
              <a:gd name="T48" fmla="*/ 95250 w 638"/>
              <a:gd name="T49" fmla="*/ 94093 h 1194"/>
              <a:gd name="T50" fmla="*/ 66784 w 638"/>
              <a:gd name="T51" fmla="*/ 62729 h 1194"/>
              <a:gd name="T52" fmla="*/ 31750 w 638"/>
              <a:gd name="T53" fmla="*/ 23299 h 1194"/>
              <a:gd name="T54" fmla="*/ 16422 w 638"/>
              <a:gd name="T55" fmla="*/ 8961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7171" name="Freeform 85"/>
          <p:cNvSpPr>
            <a:spLocks/>
          </p:cNvSpPr>
          <p:nvPr/>
        </p:nvSpPr>
        <p:spPr bwMode="auto">
          <a:xfrm flipH="1">
            <a:off x="8545513" y="6146800"/>
            <a:ext cx="246062" cy="165100"/>
          </a:xfrm>
          <a:custGeom>
            <a:avLst/>
            <a:gdLst>
              <a:gd name="T0" fmla="*/ 246062 w 448"/>
              <a:gd name="T1" fmla="*/ 165100 h 372"/>
              <a:gd name="T2" fmla="*/ 213107 w 448"/>
              <a:gd name="T3" fmla="*/ 134033 h 372"/>
              <a:gd name="T4" fmla="*/ 153789 w 448"/>
              <a:gd name="T5" fmla="*/ 92314 h 372"/>
              <a:gd name="T6" fmla="*/ 115342 w 448"/>
              <a:gd name="T7" fmla="*/ 63022 h 372"/>
              <a:gd name="T8" fmla="*/ 76894 w 448"/>
              <a:gd name="T9" fmla="*/ 41719 h 372"/>
              <a:gd name="T10" fmla="*/ 35152 w 448"/>
              <a:gd name="T11" fmla="*/ 19528 h 372"/>
              <a:gd name="T12" fmla="*/ 0 w 448"/>
              <a:gd name="T13" fmla="*/ 0 h 372"/>
              <a:gd name="T14" fmla="*/ 153789 w 448"/>
              <a:gd name="T15" fmla="*/ 0 h 372"/>
              <a:gd name="T16" fmla="*/ 164774 w 448"/>
              <a:gd name="T17" fmla="*/ 15977 h 372"/>
              <a:gd name="T18" fmla="*/ 177956 w 448"/>
              <a:gd name="T19" fmla="*/ 36393 h 372"/>
              <a:gd name="T20" fmla="*/ 190039 w 448"/>
              <a:gd name="T21" fmla="*/ 59472 h 372"/>
              <a:gd name="T22" fmla="*/ 207615 w 448"/>
              <a:gd name="T23" fmla="*/ 91426 h 372"/>
              <a:gd name="T24" fmla="*/ 224092 w 448"/>
              <a:gd name="T25" fmla="*/ 117168 h 372"/>
              <a:gd name="T26" fmla="*/ 238373 w 448"/>
              <a:gd name="T27" fmla="*/ 148235 h 372"/>
              <a:gd name="T28" fmla="*/ 246062 w 448"/>
              <a:gd name="T29" fmla="*/ 165100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7172" name="Rectangle 2"/>
          <p:cNvSpPr>
            <a:spLocks noGrp="1" noChangeArrowheads="1"/>
          </p:cNvSpPr>
          <p:nvPr>
            <p:ph type="title"/>
          </p:nvPr>
        </p:nvSpPr>
        <p:spPr bwMode="auto">
          <a:xfrm>
            <a:off x="357188" y="301625"/>
            <a:ext cx="8461375"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Title Style</a:t>
            </a:r>
          </a:p>
        </p:txBody>
      </p:sp>
      <p:sp>
        <p:nvSpPr>
          <p:cNvPr id="1033" name="Rectangle 3"/>
          <p:cNvSpPr>
            <a:spLocks noGrp="1" noChangeArrowheads="1"/>
          </p:cNvSpPr>
          <p:nvPr>
            <p:ph type="body" idx="1"/>
          </p:nvPr>
        </p:nvSpPr>
        <p:spPr bwMode="auto">
          <a:xfrm>
            <a:off x="357188" y="1697038"/>
            <a:ext cx="8478837"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Paragraph content</a:t>
            </a:r>
          </a:p>
          <a:p>
            <a:pPr lvl="1"/>
            <a:r>
              <a:rPr lang="en-US" dirty="0"/>
              <a:t>Bullets</a:t>
            </a:r>
          </a:p>
          <a:p>
            <a:pPr lvl="5"/>
            <a:r>
              <a:rPr lang="en-US" dirty="0"/>
              <a:t>Bullets</a:t>
            </a:r>
          </a:p>
          <a:p>
            <a:pPr lvl="3"/>
            <a:r>
              <a:rPr lang="en-US" dirty="0"/>
              <a:t>Bullets</a:t>
            </a:r>
          </a:p>
          <a:p>
            <a:pPr lvl="4"/>
            <a:r>
              <a:rPr lang="en-US" dirty="0"/>
              <a:t>Bullets</a:t>
            </a:r>
          </a:p>
        </p:txBody>
      </p:sp>
      <p:sp>
        <p:nvSpPr>
          <p:cNvPr id="1030" name="Rectangle 6"/>
          <p:cNvSpPr>
            <a:spLocks noGrp="1" noChangeArrowheads="1"/>
          </p:cNvSpPr>
          <p:nvPr>
            <p:ph type="sldNum" sz="quarter" idx="4"/>
          </p:nvPr>
        </p:nvSpPr>
        <p:spPr bwMode="auto">
          <a:xfrm>
            <a:off x="357188" y="6350000"/>
            <a:ext cx="55245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100" b="0">
                <a:solidFill>
                  <a:srgbClr val="7F7F7F"/>
                </a:solidFill>
                <a:latin typeface="Andes" panose="02000000000000000000" pitchFamily="50" charset="0"/>
                <a:cs typeface="Arial" charset="0"/>
              </a:defRPr>
            </a:lvl1pPr>
          </a:lstStyle>
          <a:p>
            <a:fld id="{F1712244-9E47-4197-A001-917E640E3BF5}" type="slidenum">
              <a:rPr lang="en-US" smtClean="0"/>
              <a:pPr/>
              <a:t>‹#›</a:t>
            </a:fld>
            <a:endParaRPr lang="en-US"/>
          </a:p>
        </p:txBody>
      </p:sp>
      <p:sp>
        <p:nvSpPr>
          <p:cNvPr id="7175" name="TextBox 7"/>
          <p:cNvSpPr txBox="1">
            <a:spLocks noChangeArrowheads="1"/>
          </p:cNvSpPr>
          <p:nvPr/>
        </p:nvSpPr>
        <p:spPr bwMode="auto">
          <a:xfrm>
            <a:off x="8683625" y="6207125"/>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endParaRPr lang="en-US"/>
          </a:p>
        </p:txBody>
      </p:sp>
      <p:pic>
        <p:nvPicPr>
          <p:cNvPr id="7176"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377" r:id="rId1"/>
  </p:sldLayoutIdLst>
  <p:hf hdr="0" ftr="0" dt="0"/>
  <p:txStyles>
    <p:titleStyle>
      <a:lvl1pPr algn="l" rtl="0" eaLnBrk="0" fontAlgn="base" hangingPunct="0">
        <a:spcBef>
          <a:spcPct val="0"/>
        </a:spcBef>
        <a:spcAft>
          <a:spcPct val="0"/>
        </a:spcAft>
        <a:buFont typeface="Arial" charset="0"/>
        <a:defRPr sz="2200">
          <a:solidFill>
            <a:srgbClr val="595959"/>
          </a:solidFill>
          <a:latin typeface="Andes" panose="02000000000000000000" pitchFamily="50" charset="0"/>
          <a:ea typeface="MS PGothic" pitchFamily="34" charset="-128"/>
          <a:cs typeface="Andes" panose="02000000000000000000" pitchFamily="50" charset="0"/>
        </a:defRPr>
      </a:lvl1pPr>
      <a:lvl2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ndes" panose="02000000000000000000" pitchFamily="50" charset="0"/>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Andes" panose="02000000000000000000" pitchFamily="50" charset="0"/>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Freeform 84"/>
          <p:cNvSpPr>
            <a:spLocks/>
          </p:cNvSpPr>
          <p:nvPr/>
        </p:nvSpPr>
        <p:spPr bwMode="auto">
          <a:xfrm flipH="1">
            <a:off x="8189913" y="6323013"/>
            <a:ext cx="349250" cy="534987"/>
          </a:xfrm>
          <a:custGeom>
            <a:avLst/>
            <a:gdLst>
              <a:gd name="T0" fmla="*/ 0 w 638"/>
              <a:gd name="T1" fmla="*/ 0 h 1194"/>
              <a:gd name="T2" fmla="*/ 20802 w 638"/>
              <a:gd name="T3" fmla="*/ 49287 h 1194"/>
              <a:gd name="T4" fmla="*/ 42698 w 638"/>
              <a:gd name="T5" fmla="*/ 96782 h 1194"/>
              <a:gd name="T6" fmla="*/ 58026 w 638"/>
              <a:gd name="T7" fmla="*/ 136211 h 1194"/>
              <a:gd name="T8" fmla="*/ 74448 w 638"/>
              <a:gd name="T9" fmla="*/ 178329 h 1194"/>
              <a:gd name="T10" fmla="*/ 89776 w 638"/>
              <a:gd name="T11" fmla="*/ 226720 h 1194"/>
              <a:gd name="T12" fmla="*/ 112767 w 638"/>
              <a:gd name="T13" fmla="*/ 301098 h 1194"/>
              <a:gd name="T14" fmla="*/ 129190 w 638"/>
              <a:gd name="T15" fmla="*/ 353073 h 1194"/>
              <a:gd name="T16" fmla="*/ 148897 w 638"/>
              <a:gd name="T17" fmla="*/ 443582 h 1194"/>
              <a:gd name="T18" fmla="*/ 156560 w 638"/>
              <a:gd name="T19" fmla="*/ 486596 h 1194"/>
              <a:gd name="T20" fmla="*/ 165319 w 638"/>
              <a:gd name="T21" fmla="*/ 534987 h 1194"/>
              <a:gd name="T22" fmla="*/ 349250 w 638"/>
              <a:gd name="T23" fmla="*/ 534987 h 1194"/>
              <a:gd name="T24" fmla="*/ 341586 w 638"/>
              <a:gd name="T25" fmla="*/ 511688 h 1194"/>
              <a:gd name="T26" fmla="*/ 327353 w 638"/>
              <a:gd name="T27" fmla="*/ 474947 h 1194"/>
              <a:gd name="T28" fmla="*/ 313121 w 638"/>
              <a:gd name="T29" fmla="*/ 439102 h 1194"/>
              <a:gd name="T30" fmla="*/ 299983 w 638"/>
              <a:gd name="T31" fmla="*/ 408633 h 1194"/>
              <a:gd name="T32" fmla="*/ 270422 w 638"/>
              <a:gd name="T33" fmla="*/ 351281 h 1194"/>
              <a:gd name="T34" fmla="*/ 249621 w 638"/>
              <a:gd name="T35" fmla="*/ 312748 h 1194"/>
              <a:gd name="T36" fmla="*/ 232103 w 638"/>
              <a:gd name="T37" fmla="*/ 280487 h 1194"/>
              <a:gd name="T38" fmla="*/ 206922 w 638"/>
              <a:gd name="T39" fmla="*/ 238369 h 1194"/>
              <a:gd name="T40" fmla="*/ 186121 w 638"/>
              <a:gd name="T41" fmla="*/ 210590 h 1194"/>
              <a:gd name="T42" fmla="*/ 167509 w 638"/>
              <a:gd name="T43" fmla="*/ 185498 h 1194"/>
              <a:gd name="T44" fmla="*/ 146707 w 638"/>
              <a:gd name="T45" fmla="*/ 153237 h 1194"/>
              <a:gd name="T46" fmla="*/ 124810 w 638"/>
              <a:gd name="T47" fmla="*/ 128146 h 1194"/>
              <a:gd name="T48" fmla="*/ 95250 w 638"/>
              <a:gd name="T49" fmla="*/ 94093 h 1194"/>
              <a:gd name="T50" fmla="*/ 66784 w 638"/>
              <a:gd name="T51" fmla="*/ 62729 h 1194"/>
              <a:gd name="T52" fmla="*/ 31750 w 638"/>
              <a:gd name="T53" fmla="*/ 23299 h 1194"/>
              <a:gd name="T54" fmla="*/ 16422 w 638"/>
              <a:gd name="T55" fmla="*/ 8961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8195" name="Freeform 85"/>
          <p:cNvSpPr>
            <a:spLocks/>
          </p:cNvSpPr>
          <p:nvPr/>
        </p:nvSpPr>
        <p:spPr bwMode="auto">
          <a:xfrm flipH="1">
            <a:off x="8545513" y="6146800"/>
            <a:ext cx="246062" cy="165100"/>
          </a:xfrm>
          <a:custGeom>
            <a:avLst/>
            <a:gdLst>
              <a:gd name="T0" fmla="*/ 246062 w 448"/>
              <a:gd name="T1" fmla="*/ 165100 h 372"/>
              <a:gd name="T2" fmla="*/ 213107 w 448"/>
              <a:gd name="T3" fmla="*/ 134033 h 372"/>
              <a:gd name="T4" fmla="*/ 153789 w 448"/>
              <a:gd name="T5" fmla="*/ 92314 h 372"/>
              <a:gd name="T6" fmla="*/ 115342 w 448"/>
              <a:gd name="T7" fmla="*/ 63022 h 372"/>
              <a:gd name="T8" fmla="*/ 76894 w 448"/>
              <a:gd name="T9" fmla="*/ 41719 h 372"/>
              <a:gd name="T10" fmla="*/ 35152 w 448"/>
              <a:gd name="T11" fmla="*/ 19528 h 372"/>
              <a:gd name="T12" fmla="*/ 0 w 448"/>
              <a:gd name="T13" fmla="*/ 0 h 372"/>
              <a:gd name="T14" fmla="*/ 153789 w 448"/>
              <a:gd name="T15" fmla="*/ 0 h 372"/>
              <a:gd name="T16" fmla="*/ 164774 w 448"/>
              <a:gd name="T17" fmla="*/ 15977 h 372"/>
              <a:gd name="T18" fmla="*/ 177956 w 448"/>
              <a:gd name="T19" fmla="*/ 36393 h 372"/>
              <a:gd name="T20" fmla="*/ 190039 w 448"/>
              <a:gd name="T21" fmla="*/ 59472 h 372"/>
              <a:gd name="T22" fmla="*/ 207615 w 448"/>
              <a:gd name="T23" fmla="*/ 91426 h 372"/>
              <a:gd name="T24" fmla="*/ 224092 w 448"/>
              <a:gd name="T25" fmla="*/ 117168 h 372"/>
              <a:gd name="T26" fmla="*/ 238373 w 448"/>
              <a:gd name="T27" fmla="*/ 148235 h 372"/>
              <a:gd name="T28" fmla="*/ 246062 w 448"/>
              <a:gd name="T29" fmla="*/ 165100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1032" name="Rectangle 2"/>
          <p:cNvSpPr>
            <a:spLocks noGrp="1" noChangeArrowheads="1"/>
          </p:cNvSpPr>
          <p:nvPr>
            <p:ph type="title"/>
          </p:nvPr>
        </p:nvSpPr>
        <p:spPr bwMode="auto">
          <a:xfrm>
            <a:off x="357188" y="301625"/>
            <a:ext cx="8461375" cy="1208088"/>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a:t>Click to edit Master title style</a:t>
            </a:r>
          </a:p>
        </p:txBody>
      </p:sp>
      <p:sp>
        <p:nvSpPr>
          <p:cNvPr id="1033" name="Rectangle 3"/>
          <p:cNvSpPr>
            <a:spLocks noGrp="1" noChangeArrowheads="1"/>
          </p:cNvSpPr>
          <p:nvPr>
            <p:ph type="body" idx="1"/>
          </p:nvPr>
        </p:nvSpPr>
        <p:spPr bwMode="auto">
          <a:xfrm>
            <a:off x="357188" y="1697038"/>
            <a:ext cx="8478837"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Paragraph content</a:t>
            </a:r>
          </a:p>
          <a:p>
            <a:pPr lvl="1"/>
            <a:r>
              <a:rPr lang="en-US" dirty="0"/>
              <a:t>Bullets</a:t>
            </a:r>
          </a:p>
          <a:p>
            <a:pPr lvl="5"/>
            <a:r>
              <a:rPr lang="en-US" dirty="0"/>
              <a:t>Bullets</a:t>
            </a:r>
          </a:p>
          <a:p>
            <a:pPr lvl="3"/>
            <a:r>
              <a:rPr lang="en-US" dirty="0"/>
              <a:t>Bullets</a:t>
            </a:r>
          </a:p>
          <a:p>
            <a:pPr lvl="4"/>
            <a:r>
              <a:rPr lang="en-US" dirty="0"/>
              <a:t>Bullets</a:t>
            </a:r>
          </a:p>
        </p:txBody>
      </p:sp>
      <p:sp>
        <p:nvSpPr>
          <p:cNvPr id="1030" name="Rectangle 6"/>
          <p:cNvSpPr>
            <a:spLocks noGrp="1" noChangeArrowheads="1"/>
          </p:cNvSpPr>
          <p:nvPr>
            <p:ph type="sldNum" sz="quarter" idx="4"/>
          </p:nvPr>
        </p:nvSpPr>
        <p:spPr bwMode="auto">
          <a:xfrm>
            <a:off x="357188" y="6350000"/>
            <a:ext cx="55245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100" b="0">
                <a:solidFill>
                  <a:srgbClr val="7F7F7F"/>
                </a:solidFill>
                <a:latin typeface="Andes" panose="02000000000000000000" pitchFamily="50" charset="0"/>
                <a:cs typeface="Arial" charset="0"/>
              </a:defRPr>
            </a:lvl1pPr>
          </a:lstStyle>
          <a:p>
            <a:fld id="{DEF4563E-59A2-476B-897B-EE37FB9B59C1}" type="slidenum">
              <a:rPr lang="en-US" smtClean="0"/>
              <a:pPr/>
              <a:t>‹#›</a:t>
            </a:fld>
            <a:endParaRPr lang="en-US"/>
          </a:p>
        </p:txBody>
      </p:sp>
      <p:sp>
        <p:nvSpPr>
          <p:cNvPr id="8199" name="TextBox 7"/>
          <p:cNvSpPr txBox="1">
            <a:spLocks noChangeArrowheads="1"/>
          </p:cNvSpPr>
          <p:nvPr/>
        </p:nvSpPr>
        <p:spPr bwMode="auto">
          <a:xfrm>
            <a:off x="8683625" y="6207125"/>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endParaRPr lang="en-US"/>
          </a:p>
        </p:txBody>
      </p:sp>
      <p:pic>
        <p:nvPicPr>
          <p:cNvPr id="8200"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365" r:id="rId1"/>
    <p:sldLayoutId id="2147485378" r:id="rId2"/>
  </p:sldLayoutIdLst>
  <p:hf hdr="0" ftr="0" dt="0"/>
  <p:txStyles>
    <p:titleStyle>
      <a:lvl1pPr algn="l" rtl="0" eaLnBrk="0" fontAlgn="base" hangingPunct="0">
        <a:spcBef>
          <a:spcPct val="0"/>
        </a:spcBef>
        <a:spcAft>
          <a:spcPct val="0"/>
        </a:spcAft>
        <a:buFont typeface="Arial" charset="0"/>
        <a:defRPr sz="2200" cap="all">
          <a:solidFill>
            <a:srgbClr val="595959"/>
          </a:solidFill>
          <a:latin typeface="Andes" panose="02000000000000000000" pitchFamily="50" charset="0"/>
          <a:ea typeface="MS PGothic" pitchFamily="34" charset="-128"/>
          <a:cs typeface="Andes" panose="02000000000000000000" pitchFamily="50" charset="0"/>
        </a:defRPr>
      </a:lvl1pPr>
      <a:lvl2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ndes" panose="02000000000000000000" pitchFamily="50" charset="0"/>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Andes" panose="02000000000000000000" pitchFamily="50" charset="0"/>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Freeform 84"/>
          <p:cNvSpPr>
            <a:spLocks/>
          </p:cNvSpPr>
          <p:nvPr/>
        </p:nvSpPr>
        <p:spPr bwMode="auto">
          <a:xfrm flipH="1">
            <a:off x="8189913" y="6323013"/>
            <a:ext cx="349250" cy="534987"/>
          </a:xfrm>
          <a:custGeom>
            <a:avLst/>
            <a:gdLst>
              <a:gd name="T0" fmla="*/ 0 w 638"/>
              <a:gd name="T1" fmla="*/ 0 h 1194"/>
              <a:gd name="T2" fmla="*/ 20802 w 638"/>
              <a:gd name="T3" fmla="*/ 49287 h 1194"/>
              <a:gd name="T4" fmla="*/ 42698 w 638"/>
              <a:gd name="T5" fmla="*/ 96782 h 1194"/>
              <a:gd name="T6" fmla="*/ 58026 w 638"/>
              <a:gd name="T7" fmla="*/ 136211 h 1194"/>
              <a:gd name="T8" fmla="*/ 74448 w 638"/>
              <a:gd name="T9" fmla="*/ 178329 h 1194"/>
              <a:gd name="T10" fmla="*/ 89776 w 638"/>
              <a:gd name="T11" fmla="*/ 226720 h 1194"/>
              <a:gd name="T12" fmla="*/ 112767 w 638"/>
              <a:gd name="T13" fmla="*/ 301098 h 1194"/>
              <a:gd name="T14" fmla="*/ 129190 w 638"/>
              <a:gd name="T15" fmla="*/ 353073 h 1194"/>
              <a:gd name="T16" fmla="*/ 148897 w 638"/>
              <a:gd name="T17" fmla="*/ 443582 h 1194"/>
              <a:gd name="T18" fmla="*/ 156560 w 638"/>
              <a:gd name="T19" fmla="*/ 486596 h 1194"/>
              <a:gd name="T20" fmla="*/ 165319 w 638"/>
              <a:gd name="T21" fmla="*/ 534987 h 1194"/>
              <a:gd name="T22" fmla="*/ 349250 w 638"/>
              <a:gd name="T23" fmla="*/ 534987 h 1194"/>
              <a:gd name="T24" fmla="*/ 341586 w 638"/>
              <a:gd name="T25" fmla="*/ 511688 h 1194"/>
              <a:gd name="T26" fmla="*/ 327353 w 638"/>
              <a:gd name="T27" fmla="*/ 474947 h 1194"/>
              <a:gd name="T28" fmla="*/ 313121 w 638"/>
              <a:gd name="T29" fmla="*/ 439102 h 1194"/>
              <a:gd name="T30" fmla="*/ 299983 w 638"/>
              <a:gd name="T31" fmla="*/ 408633 h 1194"/>
              <a:gd name="T32" fmla="*/ 270422 w 638"/>
              <a:gd name="T33" fmla="*/ 351281 h 1194"/>
              <a:gd name="T34" fmla="*/ 249621 w 638"/>
              <a:gd name="T35" fmla="*/ 312748 h 1194"/>
              <a:gd name="T36" fmla="*/ 232103 w 638"/>
              <a:gd name="T37" fmla="*/ 280487 h 1194"/>
              <a:gd name="T38" fmla="*/ 206922 w 638"/>
              <a:gd name="T39" fmla="*/ 238369 h 1194"/>
              <a:gd name="T40" fmla="*/ 186121 w 638"/>
              <a:gd name="T41" fmla="*/ 210590 h 1194"/>
              <a:gd name="T42" fmla="*/ 167509 w 638"/>
              <a:gd name="T43" fmla="*/ 185498 h 1194"/>
              <a:gd name="T44" fmla="*/ 146707 w 638"/>
              <a:gd name="T45" fmla="*/ 153237 h 1194"/>
              <a:gd name="T46" fmla="*/ 124810 w 638"/>
              <a:gd name="T47" fmla="*/ 128146 h 1194"/>
              <a:gd name="T48" fmla="*/ 95250 w 638"/>
              <a:gd name="T49" fmla="*/ 94093 h 1194"/>
              <a:gd name="T50" fmla="*/ 66784 w 638"/>
              <a:gd name="T51" fmla="*/ 62729 h 1194"/>
              <a:gd name="T52" fmla="*/ 31750 w 638"/>
              <a:gd name="T53" fmla="*/ 23299 h 1194"/>
              <a:gd name="T54" fmla="*/ 16422 w 638"/>
              <a:gd name="T55" fmla="*/ 8961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9219" name="Freeform 85"/>
          <p:cNvSpPr>
            <a:spLocks/>
          </p:cNvSpPr>
          <p:nvPr/>
        </p:nvSpPr>
        <p:spPr bwMode="auto">
          <a:xfrm flipH="1">
            <a:off x="8545513" y="6146800"/>
            <a:ext cx="246062" cy="165100"/>
          </a:xfrm>
          <a:custGeom>
            <a:avLst/>
            <a:gdLst>
              <a:gd name="T0" fmla="*/ 246062 w 448"/>
              <a:gd name="T1" fmla="*/ 165100 h 372"/>
              <a:gd name="T2" fmla="*/ 213107 w 448"/>
              <a:gd name="T3" fmla="*/ 134033 h 372"/>
              <a:gd name="T4" fmla="*/ 153789 w 448"/>
              <a:gd name="T5" fmla="*/ 92314 h 372"/>
              <a:gd name="T6" fmla="*/ 115342 w 448"/>
              <a:gd name="T7" fmla="*/ 63022 h 372"/>
              <a:gd name="T8" fmla="*/ 76894 w 448"/>
              <a:gd name="T9" fmla="*/ 41719 h 372"/>
              <a:gd name="T10" fmla="*/ 35152 w 448"/>
              <a:gd name="T11" fmla="*/ 19528 h 372"/>
              <a:gd name="T12" fmla="*/ 0 w 448"/>
              <a:gd name="T13" fmla="*/ 0 h 372"/>
              <a:gd name="T14" fmla="*/ 153789 w 448"/>
              <a:gd name="T15" fmla="*/ 0 h 372"/>
              <a:gd name="T16" fmla="*/ 164774 w 448"/>
              <a:gd name="T17" fmla="*/ 15977 h 372"/>
              <a:gd name="T18" fmla="*/ 177956 w 448"/>
              <a:gd name="T19" fmla="*/ 36393 h 372"/>
              <a:gd name="T20" fmla="*/ 190039 w 448"/>
              <a:gd name="T21" fmla="*/ 59472 h 372"/>
              <a:gd name="T22" fmla="*/ 207615 w 448"/>
              <a:gd name="T23" fmla="*/ 91426 h 372"/>
              <a:gd name="T24" fmla="*/ 224092 w 448"/>
              <a:gd name="T25" fmla="*/ 117168 h 372"/>
              <a:gd name="T26" fmla="*/ 238373 w 448"/>
              <a:gd name="T27" fmla="*/ 148235 h 372"/>
              <a:gd name="T28" fmla="*/ 246062 w 448"/>
              <a:gd name="T29" fmla="*/ 165100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9220" name="Rectangle 2"/>
          <p:cNvSpPr>
            <a:spLocks noGrp="1" noChangeArrowheads="1"/>
          </p:cNvSpPr>
          <p:nvPr>
            <p:ph type="title"/>
          </p:nvPr>
        </p:nvSpPr>
        <p:spPr bwMode="auto">
          <a:xfrm>
            <a:off x="357188" y="301625"/>
            <a:ext cx="8461375"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dirty="0"/>
              <a:t>Click To Edit Master Title Style</a:t>
            </a:r>
          </a:p>
        </p:txBody>
      </p:sp>
      <p:sp>
        <p:nvSpPr>
          <p:cNvPr id="1033" name="Rectangle 3"/>
          <p:cNvSpPr>
            <a:spLocks noGrp="1" noChangeArrowheads="1"/>
          </p:cNvSpPr>
          <p:nvPr>
            <p:ph type="body" idx="1"/>
          </p:nvPr>
        </p:nvSpPr>
        <p:spPr bwMode="auto">
          <a:xfrm>
            <a:off x="357188" y="1697038"/>
            <a:ext cx="8478837"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Paragraph content</a:t>
            </a:r>
          </a:p>
          <a:p>
            <a:pPr lvl="1"/>
            <a:r>
              <a:rPr lang="en-US" dirty="0"/>
              <a:t>Bullets</a:t>
            </a:r>
          </a:p>
          <a:p>
            <a:pPr lvl="5"/>
            <a:r>
              <a:rPr lang="en-US" dirty="0"/>
              <a:t>Bullets</a:t>
            </a:r>
          </a:p>
          <a:p>
            <a:pPr lvl="3"/>
            <a:r>
              <a:rPr lang="en-US" dirty="0"/>
              <a:t>Bullets</a:t>
            </a:r>
          </a:p>
          <a:p>
            <a:pPr lvl="4"/>
            <a:r>
              <a:rPr lang="en-US" dirty="0"/>
              <a:t>Bullets</a:t>
            </a:r>
          </a:p>
        </p:txBody>
      </p:sp>
      <p:sp>
        <p:nvSpPr>
          <p:cNvPr id="1030" name="Rectangle 6"/>
          <p:cNvSpPr>
            <a:spLocks noGrp="1" noChangeArrowheads="1"/>
          </p:cNvSpPr>
          <p:nvPr>
            <p:ph type="sldNum" sz="quarter" idx="4"/>
          </p:nvPr>
        </p:nvSpPr>
        <p:spPr bwMode="auto">
          <a:xfrm>
            <a:off x="357188" y="6350000"/>
            <a:ext cx="55245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100" b="0">
                <a:solidFill>
                  <a:srgbClr val="7F7F7F"/>
                </a:solidFill>
                <a:latin typeface="Andes" panose="02000000000000000000" pitchFamily="50" charset="0"/>
                <a:cs typeface="Arial" charset="0"/>
              </a:defRPr>
            </a:lvl1pPr>
          </a:lstStyle>
          <a:p>
            <a:fld id="{773D8184-5517-418B-A9C1-8769C60B380F}" type="slidenum">
              <a:rPr lang="en-US" smtClean="0"/>
              <a:pPr/>
              <a:t>‹#›</a:t>
            </a:fld>
            <a:endParaRPr lang="en-US"/>
          </a:p>
        </p:txBody>
      </p:sp>
      <p:sp>
        <p:nvSpPr>
          <p:cNvPr id="9223" name="TextBox 7"/>
          <p:cNvSpPr txBox="1">
            <a:spLocks noChangeArrowheads="1"/>
          </p:cNvSpPr>
          <p:nvPr/>
        </p:nvSpPr>
        <p:spPr bwMode="auto">
          <a:xfrm>
            <a:off x="8683625" y="6207125"/>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endParaRPr lang="en-US"/>
          </a:p>
        </p:txBody>
      </p:sp>
      <p:pic>
        <p:nvPicPr>
          <p:cNvPr id="9224" name="Picture 1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366" r:id="rId1"/>
    <p:sldLayoutId id="2147485367" r:id="rId2"/>
    <p:sldLayoutId id="2147485368" r:id="rId3"/>
    <p:sldLayoutId id="2147485369" r:id="rId4"/>
  </p:sldLayoutIdLst>
  <p:hf hdr="0" ftr="0" dt="0"/>
  <p:txStyles>
    <p:titleStyle>
      <a:lvl1pPr algn="l" rtl="0" eaLnBrk="0" fontAlgn="base" hangingPunct="0">
        <a:spcBef>
          <a:spcPct val="0"/>
        </a:spcBef>
        <a:spcAft>
          <a:spcPct val="0"/>
        </a:spcAft>
        <a:buFont typeface="Arial" charset="0"/>
        <a:defRPr sz="2200">
          <a:solidFill>
            <a:schemeClr val="tx1"/>
          </a:solidFill>
          <a:latin typeface="Andes" panose="02000000000000000000" pitchFamily="50" charset="0"/>
          <a:ea typeface="MS PGothic" pitchFamily="34" charset="-128"/>
          <a:cs typeface="Andes" panose="02000000000000000000" pitchFamily="50" charset="0"/>
        </a:defRPr>
      </a:lvl1pPr>
      <a:lvl2pPr algn="l" rtl="0" eaLnBrk="0" fontAlgn="base" hangingPunct="0">
        <a:spcBef>
          <a:spcPct val="0"/>
        </a:spcBef>
        <a:spcAft>
          <a:spcPct val="0"/>
        </a:spcAft>
        <a:buFont typeface="Arial" charset="0"/>
        <a:defRPr sz="2200">
          <a:solidFill>
            <a:schemeClr val="tx1"/>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charset="0"/>
        <a:defRPr sz="2200">
          <a:solidFill>
            <a:schemeClr val="tx1"/>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charset="0"/>
        <a:defRPr sz="2200">
          <a:solidFill>
            <a:schemeClr val="tx1"/>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charset="0"/>
        <a:defRPr sz="2200">
          <a:solidFill>
            <a:schemeClr val="tx1"/>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ndes" panose="02000000000000000000" pitchFamily="50" charset="0"/>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Andes" panose="02000000000000000000" pitchFamily="50" charset="0"/>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2" name="Rectangle 2"/>
          <p:cNvSpPr>
            <a:spLocks noGrp="1" noChangeArrowheads="1"/>
          </p:cNvSpPr>
          <p:nvPr>
            <p:ph type="title"/>
          </p:nvPr>
        </p:nvSpPr>
        <p:spPr bwMode="auto">
          <a:xfrm>
            <a:off x="685800" y="871538"/>
            <a:ext cx="7772400" cy="5635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4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5379" r:id="rId1"/>
    <p:sldLayoutId id="2147485380" r:id="rId2"/>
    <p:sldLayoutId id="2147485381" r:id="rId3"/>
    <p:sldLayoutId id="2147485382" r:id="rId4"/>
  </p:sldLayoutIdLst>
  <p:hf hdr="0" ftr="0" dt="0"/>
  <p:txStyles>
    <p:titleStyle>
      <a:lvl1pPr algn="l" rtl="0" eaLnBrk="0" fontAlgn="base" hangingPunct="0">
        <a:spcBef>
          <a:spcPct val="0"/>
        </a:spcBef>
        <a:spcAft>
          <a:spcPct val="0"/>
        </a:spcAft>
        <a:defRPr sz="2200" cap="all">
          <a:solidFill>
            <a:schemeClr val="tx1"/>
          </a:solidFill>
          <a:latin typeface="Andes" panose="02000000000000000000" pitchFamily="50" charset="0"/>
          <a:ea typeface="MS PGothic" pitchFamily="34" charset="-128"/>
          <a:cs typeface="Andes" panose="02000000000000000000" pitchFamily="50" charset="0"/>
        </a:defRPr>
      </a:lvl1pPr>
      <a:lvl2pPr algn="l" rtl="0" eaLnBrk="0" fontAlgn="base" hangingPunct="0">
        <a:spcBef>
          <a:spcPct val="0"/>
        </a:spcBef>
        <a:spcAft>
          <a:spcPct val="0"/>
        </a:spcAft>
        <a:defRPr sz="2600">
          <a:solidFill>
            <a:schemeClr val="tx1"/>
          </a:solidFill>
          <a:latin typeface="Arial Bold" charset="0"/>
          <a:ea typeface="MS PGothic" pitchFamily="34" charset="-128"/>
          <a:cs typeface="ＭＳ Ｐゴシック" charset="0"/>
        </a:defRPr>
      </a:lvl2pPr>
      <a:lvl3pPr algn="l" rtl="0" eaLnBrk="0" fontAlgn="base" hangingPunct="0">
        <a:spcBef>
          <a:spcPct val="0"/>
        </a:spcBef>
        <a:spcAft>
          <a:spcPct val="0"/>
        </a:spcAft>
        <a:defRPr sz="2600">
          <a:solidFill>
            <a:schemeClr val="tx1"/>
          </a:solidFill>
          <a:latin typeface="Arial Bold" charset="0"/>
          <a:ea typeface="MS PGothic" pitchFamily="34" charset="-128"/>
          <a:cs typeface="ＭＳ Ｐゴシック" charset="0"/>
        </a:defRPr>
      </a:lvl3pPr>
      <a:lvl4pPr algn="l" rtl="0" eaLnBrk="0" fontAlgn="base" hangingPunct="0">
        <a:spcBef>
          <a:spcPct val="0"/>
        </a:spcBef>
        <a:spcAft>
          <a:spcPct val="0"/>
        </a:spcAft>
        <a:defRPr sz="2600">
          <a:solidFill>
            <a:schemeClr val="tx1"/>
          </a:solidFill>
          <a:latin typeface="Arial Bold" charset="0"/>
          <a:ea typeface="MS PGothic" pitchFamily="34" charset="-128"/>
          <a:cs typeface="ＭＳ Ｐゴシック" charset="0"/>
        </a:defRPr>
      </a:lvl4pPr>
      <a:lvl5pPr algn="l" rtl="0" eaLnBrk="0" fontAlgn="base" hangingPunct="0">
        <a:spcBef>
          <a:spcPct val="0"/>
        </a:spcBef>
        <a:spcAft>
          <a:spcPct val="0"/>
        </a:spcAft>
        <a:defRPr sz="2600">
          <a:solidFill>
            <a:schemeClr val="tx1"/>
          </a:solidFill>
          <a:latin typeface="Arial Bold" charset="0"/>
          <a:ea typeface="MS PGothic" pitchFamily="34" charset="-128"/>
          <a:cs typeface="ＭＳ Ｐゴシック"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15000"/>
        </a:lnSpc>
        <a:spcBef>
          <a:spcPct val="20000"/>
        </a:spcBef>
        <a:spcAft>
          <a:spcPct val="0"/>
        </a:spcAft>
        <a:buClr>
          <a:srgbClr val="00783C"/>
        </a:buClr>
        <a:defRPr>
          <a:solidFill>
            <a:schemeClr val="tx1"/>
          </a:solidFill>
          <a:latin typeface="Andes" panose="02000000000000000000" pitchFamily="50" charset="0"/>
          <a:ea typeface="MS PGothic" pitchFamily="34" charset="-128"/>
          <a:cs typeface="Andes" panose="02000000000000000000" pitchFamily="50" charset="0"/>
        </a:defRPr>
      </a:lvl1pPr>
      <a:lvl2pPr marL="742950" indent="-285750" algn="l" rtl="0" eaLnBrk="0" fontAlgn="base" hangingPunct="0">
        <a:spcBef>
          <a:spcPct val="20000"/>
        </a:spcBef>
        <a:spcAft>
          <a:spcPct val="0"/>
        </a:spcAft>
        <a:buClr>
          <a:srgbClr val="00783C"/>
        </a:buClr>
        <a:buFont typeface="Wingdings" pitchFamily="2" charset="2"/>
        <a:defRPr>
          <a:solidFill>
            <a:schemeClr val="tx1"/>
          </a:solidFill>
          <a:latin typeface="Andes" panose="02000000000000000000" pitchFamily="50" charset="0"/>
          <a:ea typeface="MS PGothic" pitchFamily="34" charset="-128"/>
        </a:defRPr>
      </a:lvl2pPr>
      <a:lvl3pPr marL="4763" indent="909638" algn="l" rtl="0" eaLnBrk="0" fontAlgn="base" hangingPunct="0">
        <a:spcBef>
          <a:spcPct val="20000"/>
        </a:spcBef>
        <a:spcAft>
          <a:spcPct val="0"/>
        </a:spcAft>
        <a:buClr>
          <a:srgbClr val="00783C"/>
        </a:buClr>
        <a:defRPr>
          <a:solidFill>
            <a:schemeClr val="tx1"/>
          </a:solidFill>
          <a:latin typeface="Andes" panose="02000000000000000000" pitchFamily="50" charset="0"/>
          <a:ea typeface="MS PGothic" pitchFamily="34" charset="-128"/>
        </a:defRPr>
      </a:lvl3pPr>
      <a:lvl4pPr marL="1600200" indent="-228600" algn="l" rtl="0" eaLnBrk="0" fontAlgn="base" hangingPunct="0">
        <a:spcBef>
          <a:spcPct val="20000"/>
        </a:spcBef>
        <a:spcAft>
          <a:spcPct val="0"/>
        </a:spcAft>
        <a:buClr>
          <a:srgbClr val="00783C"/>
        </a:buClr>
        <a:defRPr>
          <a:solidFill>
            <a:schemeClr val="tx1"/>
          </a:solidFill>
          <a:latin typeface="Andes" panose="02000000000000000000" pitchFamily="50" charset="0"/>
          <a:ea typeface="MS PGothic" pitchFamily="34" charset="-128"/>
        </a:defRPr>
      </a:lvl4pPr>
      <a:lvl5pPr marL="2057400" indent="-228600" algn="l" rtl="0" eaLnBrk="0" fontAlgn="base" hangingPunct="0">
        <a:spcBef>
          <a:spcPct val="20000"/>
        </a:spcBef>
        <a:spcAft>
          <a:spcPct val="0"/>
        </a:spcAft>
        <a:buClr>
          <a:srgbClr val="00783C"/>
        </a:buClr>
        <a:defRPr>
          <a:solidFill>
            <a:schemeClr val="tx1"/>
          </a:solidFill>
          <a:latin typeface="Andes" panose="02000000000000000000" pitchFamily="50" charset="0"/>
          <a:ea typeface="MS PGothic" pitchFamily="34" charset="-128"/>
        </a:defRPr>
      </a:lvl5pPr>
      <a:lvl6pPr marL="2514600" indent="-228600" algn="l" rtl="0" fontAlgn="base">
        <a:spcBef>
          <a:spcPct val="20000"/>
        </a:spcBef>
        <a:spcAft>
          <a:spcPct val="0"/>
        </a:spcAft>
        <a:buClr>
          <a:srgbClr val="00783C"/>
        </a:buClr>
        <a:buChar char="»"/>
        <a:defRPr sz="1600">
          <a:solidFill>
            <a:schemeClr val="tx1"/>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6" name="Freeform 84"/>
          <p:cNvSpPr>
            <a:spLocks/>
          </p:cNvSpPr>
          <p:nvPr/>
        </p:nvSpPr>
        <p:spPr bwMode="auto">
          <a:xfrm flipH="1">
            <a:off x="8189913" y="6323013"/>
            <a:ext cx="349250" cy="534987"/>
          </a:xfrm>
          <a:custGeom>
            <a:avLst/>
            <a:gdLst>
              <a:gd name="T0" fmla="*/ 0 w 638"/>
              <a:gd name="T1" fmla="*/ 0 h 1194"/>
              <a:gd name="T2" fmla="*/ 20802 w 638"/>
              <a:gd name="T3" fmla="*/ 49287 h 1194"/>
              <a:gd name="T4" fmla="*/ 42698 w 638"/>
              <a:gd name="T5" fmla="*/ 96782 h 1194"/>
              <a:gd name="T6" fmla="*/ 58026 w 638"/>
              <a:gd name="T7" fmla="*/ 136211 h 1194"/>
              <a:gd name="T8" fmla="*/ 74448 w 638"/>
              <a:gd name="T9" fmla="*/ 178329 h 1194"/>
              <a:gd name="T10" fmla="*/ 89776 w 638"/>
              <a:gd name="T11" fmla="*/ 226720 h 1194"/>
              <a:gd name="T12" fmla="*/ 112767 w 638"/>
              <a:gd name="T13" fmla="*/ 301098 h 1194"/>
              <a:gd name="T14" fmla="*/ 129190 w 638"/>
              <a:gd name="T15" fmla="*/ 353073 h 1194"/>
              <a:gd name="T16" fmla="*/ 148897 w 638"/>
              <a:gd name="T17" fmla="*/ 443582 h 1194"/>
              <a:gd name="T18" fmla="*/ 156560 w 638"/>
              <a:gd name="T19" fmla="*/ 486596 h 1194"/>
              <a:gd name="T20" fmla="*/ 165319 w 638"/>
              <a:gd name="T21" fmla="*/ 534987 h 1194"/>
              <a:gd name="T22" fmla="*/ 349250 w 638"/>
              <a:gd name="T23" fmla="*/ 534987 h 1194"/>
              <a:gd name="T24" fmla="*/ 341586 w 638"/>
              <a:gd name="T25" fmla="*/ 511688 h 1194"/>
              <a:gd name="T26" fmla="*/ 327353 w 638"/>
              <a:gd name="T27" fmla="*/ 474947 h 1194"/>
              <a:gd name="T28" fmla="*/ 313121 w 638"/>
              <a:gd name="T29" fmla="*/ 439102 h 1194"/>
              <a:gd name="T30" fmla="*/ 299983 w 638"/>
              <a:gd name="T31" fmla="*/ 408633 h 1194"/>
              <a:gd name="T32" fmla="*/ 270422 w 638"/>
              <a:gd name="T33" fmla="*/ 351281 h 1194"/>
              <a:gd name="T34" fmla="*/ 249621 w 638"/>
              <a:gd name="T35" fmla="*/ 312748 h 1194"/>
              <a:gd name="T36" fmla="*/ 232103 w 638"/>
              <a:gd name="T37" fmla="*/ 280487 h 1194"/>
              <a:gd name="T38" fmla="*/ 206922 w 638"/>
              <a:gd name="T39" fmla="*/ 238369 h 1194"/>
              <a:gd name="T40" fmla="*/ 186121 w 638"/>
              <a:gd name="T41" fmla="*/ 210590 h 1194"/>
              <a:gd name="T42" fmla="*/ 167509 w 638"/>
              <a:gd name="T43" fmla="*/ 185498 h 1194"/>
              <a:gd name="T44" fmla="*/ 146707 w 638"/>
              <a:gd name="T45" fmla="*/ 153237 h 1194"/>
              <a:gd name="T46" fmla="*/ 124810 w 638"/>
              <a:gd name="T47" fmla="*/ 128146 h 1194"/>
              <a:gd name="T48" fmla="*/ 95250 w 638"/>
              <a:gd name="T49" fmla="*/ 94093 h 1194"/>
              <a:gd name="T50" fmla="*/ 66784 w 638"/>
              <a:gd name="T51" fmla="*/ 62729 h 1194"/>
              <a:gd name="T52" fmla="*/ 31750 w 638"/>
              <a:gd name="T53" fmla="*/ 23299 h 1194"/>
              <a:gd name="T54" fmla="*/ 16422 w 638"/>
              <a:gd name="T55" fmla="*/ 8961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11267" name="Freeform 85"/>
          <p:cNvSpPr>
            <a:spLocks/>
          </p:cNvSpPr>
          <p:nvPr/>
        </p:nvSpPr>
        <p:spPr bwMode="auto">
          <a:xfrm flipH="1">
            <a:off x="8545513" y="6146800"/>
            <a:ext cx="246062" cy="165100"/>
          </a:xfrm>
          <a:custGeom>
            <a:avLst/>
            <a:gdLst>
              <a:gd name="T0" fmla="*/ 246062 w 448"/>
              <a:gd name="T1" fmla="*/ 165100 h 372"/>
              <a:gd name="T2" fmla="*/ 213107 w 448"/>
              <a:gd name="T3" fmla="*/ 134033 h 372"/>
              <a:gd name="T4" fmla="*/ 153789 w 448"/>
              <a:gd name="T5" fmla="*/ 92314 h 372"/>
              <a:gd name="T6" fmla="*/ 115342 w 448"/>
              <a:gd name="T7" fmla="*/ 63022 h 372"/>
              <a:gd name="T8" fmla="*/ 76894 w 448"/>
              <a:gd name="T9" fmla="*/ 41719 h 372"/>
              <a:gd name="T10" fmla="*/ 35152 w 448"/>
              <a:gd name="T11" fmla="*/ 19528 h 372"/>
              <a:gd name="T12" fmla="*/ 0 w 448"/>
              <a:gd name="T13" fmla="*/ 0 h 372"/>
              <a:gd name="T14" fmla="*/ 153789 w 448"/>
              <a:gd name="T15" fmla="*/ 0 h 372"/>
              <a:gd name="T16" fmla="*/ 164774 w 448"/>
              <a:gd name="T17" fmla="*/ 15977 h 372"/>
              <a:gd name="T18" fmla="*/ 177956 w 448"/>
              <a:gd name="T19" fmla="*/ 36393 h 372"/>
              <a:gd name="T20" fmla="*/ 190039 w 448"/>
              <a:gd name="T21" fmla="*/ 59472 h 372"/>
              <a:gd name="T22" fmla="*/ 207615 w 448"/>
              <a:gd name="T23" fmla="*/ 91426 h 372"/>
              <a:gd name="T24" fmla="*/ 224092 w 448"/>
              <a:gd name="T25" fmla="*/ 117168 h 372"/>
              <a:gd name="T26" fmla="*/ 238373 w 448"/>
              <a:gd name="T27" fmla="*/ 148235 h 372"/>
              <a:gd name="T28" fmla="*/ 246062 w 448"/>
              <a:gd name="T29" fmla="*/ 165100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11268" name="Rectangle 2"/>
          <p:cNvSpPr>
            <a:spLocks noGrp="1" noChangeArrowheads="1"/>
          </p:cNvSpPr>
          <p:nvPr>
            <p:ph type="title"/>
          </p:nvPr>
        </p:nvSpPr>
        <p:spPr bwMode="auto">
          <a:xfrm>
            <a:off x="357188" y="301625"/>
            <a:ext cx="8461375"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Title Style</a:t>
            </a:r>
          </a:p>
        </p:txBody>
      </p:sp>
      <p:sp>
        <p:nvSpPr>
          <p:cNvPr id="1033" name="Rectangle 3"/>
          <p:cNvSpPr>
            <a:spLocks noGrp="1" noChangeArrowheads="1"/>
          </p:cNvSpPr>
          <p:nvPr>
            <p:ph type="body" idx="1"/>
          </p:nvPr>
        </p:nvSpPr>
        <p:spPr bwMode="auto">
          <a:xfrm>
            <a:off x="357188" y="1697038"/>
            <a:ext cx="8478837"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Paragraph content</a:t>
            </a:r>
          </a:p>
          <a:p>
            <a:pPr lvl="1"/>
            <a:r>
              <a:rPr lang="en-US" dirty="0"/>
              <a:t>Bullets</a:t>
            </a:r>
          </a:p>
          <a:p>
            <a:pPr lvl="5"/>
            <a:r>
              <a:rPr lang="en-US" dirty="0"/>
              <a:t>Bullets</a:t>
            </a:r>
          </a:p>
          <a:p>
            <a:pPr lvl="3"/>
            <a:r>
              <a:rPr lang="en-US" dirty="0"/>
              <a:t>Bullets</a:t>
            </a:r>
          </a:p>
          <a:p>
            <a:pPr lvl="4"/>
            <a:r>
              <a:rPr lang="en-US" dirty="0"/>
              <a:t>Bullets</a:t>
            </a:r>
          </a:p>
        </p:txBody>
      </p:sp>
      <p:sp>
        <p:nvSpPr>
          <p:cNvPr id="1030" name="Rectangle 6"/>
          <p:cNvSpPr>
            <a:spLocks noGrp="1" noChangeArrowheads="1"/>
          </p:cNvSpPr>
          <p:nvPr>
            <p:ph type="sldNum" sz="quarter" idx="4"/>
          </p:nvPr>
        </p:nvSpPr>
        <p:spPr bwMode="auto">
          <a:xfrm>
            <a:off x="357188" y="6350000"/>
            <a:ext cx="55245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100" b="0">
                <a:solidFill>
                  <a:srgbClr val="7F7F7F"/>
                </a:solidFill>
                <a:latin typeface="Andes" panose="02000000000000000000" pitchFamily="50" charset="0"/>
                <a:cs typeface="Arial" charset="0"/>
              </a:defRPr>
            </a:lvl1pPr>
          </a:lstStyle>
          <a:p>
            <a:fld id="{CB42DA4A-7238-4AC1-AD03-05617D558B4A}" type="slidenum">
              <a:rPr lang="en-US" smtClean="0"/>
              <a:pPr/>
              <a:t>‹#›</a:t>
            </a:fld>
            <a:endParaRPr lang="en-US"/>
          </a:p>
        </p:txBody>
      </p:sp>
      <p:sp>
        <p:nvSpPr>
          <p:cNvPr id="11271" name="TextBox 7"/>
          <p:cNvSpPr txBox="1">
            <a:spLocks noChangeArrowheads="1"/>
          </p:cNvSpPr>
          <p:nvPr/>
        </p:nvSpPr>
        <p:spPr bwMode="auto">
          <a:xfrm>
            <a:off x="8683625" y="6207125"/>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endParaRPr lang="en-US"/>
          </a:p>
        </p:txBody>
      </p:sp>
      <p:pic>
        <p:nvPicPr>
          <p:cNvPr id="11272"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370" r:id="rId1"/>
  </p:sldLayoutIdLst>
  <p:hf hdr="0" ftr="0" dt="0"/>
  <p:txStyles>
    <p:titleStyle>
      <a:lvl1pPr algn="l" rtl="0" eaLnBrk="0" fontAlgn="base" hangingPunct="0">
        <a:spcBef>
          <a:spcPct val="0"/>
        </a:spcBef>
        <a:spcAft>
          <a:spcPct val="0"/>
        </a:spcAft>
        <a:buFont typeface="Arial" charset="0"/>
        <a:defRPr sz="2200">
          <a:solidFill>
            <a:srgbClr val="595959"/>
          </a:solidFill>
          <a:latin typeface="Andes" panose="02000000000000000000" pitchFamily="50" charset="0"/>
          <a:ea typeface="MS PGothic" pitchFamily="34" charset="-128"/>
          <a:cs typeface="Andes" panose="02000000000000000000" pitchFamily="50" charset="0"/>
        </a:defRPr>
      </a:lvl1pPr>
      <a:lvl2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ndes" panose="02000000000000000000" pitchFamily="50" charset="0"/>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ndes" panose="02000000000000000000" pitchFamily="50" charset="0"/>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Andes" panose="02000000000000000000" pitchFamily="50" charset="0"/>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2" name="Rectangle 2"/>
          <p:cNvSpPr>
            <a:spLocks noGrp="1" noChangeArrowheads="1"/>
          </p:cNvSpPr>
          <p:nvPr>
            <p:ph type="title"/>
          </p:nvPr>
        </p:nvSpPr>
        <p:spPr bwMode="auto">
          <a:xfrm>
            <a:off x="685800" y="871538"/>
            <a:ext cx="7772400" cy="563562"/>
          </a:xfrm>
          <a:prstGeom prst="rect">
            <a:avLst/>
          </a:prstGeom>
          <a:noFill/>
          <a:ln w="9525">
            <a:noFill/>
            <a:miter lim="800000"/>
            <a:headEnd/>
            <a:tailEnd/>
          </a:ln>
        </p:spPr>
        <p:txBody>
          <a:bodyPr vert="horz" wrap="square" lIns="0" tIns="0" rIns="0" bIns="0" numCol="1" anchor="ctr" anchorCtr="0" compatLnSpc="1">
            <a:prstTxWarp prst="textNoShape">
              <a:avLst/>
            </a:prstTxWarp>
            <a:normAutofit/>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2"/>
          </p:nvPr>
        </p:nvSpPr>
        <p:spPr>
          <a:xfrm>
            <a:off x="684213" y="6329363"/>
            <a:ext cx="2133600" cy="365125"/>
          </a:xfrm>
          <a:prstGeom prst="rect">
            <a:avLst/>
          </a:prstGeom>
        </p:spPr>
        <p:txBody>
          <a:bodyPr vert="horz" wrap="square" lIns="0" tIns="0" rIns="91440" bIns="0" numCol="1" anchor="ctr" anchorCtr="0" compatLnSpc="1">
            <a:prstTxWarp prst="textNoShape">
              <a:avLst/>
            </a:prstTxWarp>
            <a:normAutofit/>
          </a:bodyPr>
          <a:lstStyle>
            <a:lvl1pPr>
              <a:defRPr sz="1400" b="0">
                <a:solidFill>
                  <a:srgbClr val="898C93"/>
                </a:solidFill>
                <a:latin typeface="Arial" charset="0"/>
                <a:cs typeface="Times New Roman" pitchFamily="18" charset="0"/>
              </a:defRPr>
            </a:lvl1pPr>
          </a:lstStyle>
          <a:p>
            <a:endParaRPr lang="en-US"/>
          </a:p>
        </p:txBody>
      </p:sp>
    </p:spTree>
    <p:extLst>
      <p:ext uri="{BB962C8B-B14F-4D97-AF65-F5344CB8AC3E}">
        <p14:creationId xmlns:p14="http://schemas.microsoft.com/office/powerpoint/2010/main" val="4035353262"/>
      </p:ext>
    </p:extLst>
  </p:cSld>
  <p:clrMap bg1="lt1" tx1="dk1" bg2="lt2" tx2="dk2" accent1="accent1" accent2="accent2" accent3="accent3" accent4="accent4" accent5="accent5" accent6="accent6" hlink="hlink" folHlink="folHlink"/>
  <p:sldLayoutIdLst>
    <p:sldLayoutId id="2147485390" r:id="rId1"/>
    <p:sldLayoutId id="2147485391" r:id="rId2"/>
    <p:sldLayoutId id="2147485392" r:id="rId3"/>
  </p:sldLayoutIdLst>
  <p:hf hdr="0" ftr="0" dt="0"/>
  <p:txStyles>
    <p:titleStyle>
      <a:lvl1pPr algn="l" rtl="0" fontAlgn="base">
        <a:spcBef>
          <a:spcPct val="0"/>
        </a:spcBef>
        <a:spcAft>
          <a:spcPct val="0"/>
        </a:spcAft>
        <a:defRPr sz="2600" cap="all">
          <a:solidFill>
            <a:schemeClr val="tx1"/>
          </a:solidFill>
          <a:latin typeface="+mj-lt"/>
          <a:ea typeface="MS PGothic" pitchFamily="34" charset="-128"/>
          <a:cs typeface="ＭＳ Ｐゴシック" charset="0"/>
        </a:defRPr>
      </a:lvl1pPr>
      <a:lvl2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2pPr>
      <a:lvl3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3pPr>
      <a:lvl4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4pPr>
      <a:lvl5pPr algn="l" rtl="0" fontAlgn="base">
        <a:spcBef>
          <a:spcPct val="0"/>
        </a:spcBef>
        <a:spcAft>
          <a:spcPct val="0"/>
        </a:spcAft>
        <a:defRPr sz="2600">
          <a:solidFill>
            <a:schemeClr val="tx1"/>
          </a:solidFill>
          <a:latin typeface="Arial Bold" charset="0"/>
          <a:ea typeface="MS PGothic" pitchFamily="34" charset="-128"/>
          <a:cs typeface="ＭＳ Ｐゴシック" charset="0"/>
        </a:defRPr>
      </a:lvl5pPr>
      <a:lvl6pPr marL="457200" algn="ctr" rtl="0" eaLnBrk="1" fontAlgn="base" hangingPunct="1">
        <a:spcBef>
          <a:spcPct val="0"/>
        </a:spcBef>
        <a:spcAft>
          <a:spcPct val="0"/>
        </a:spcAft>
        <a:defRPr sz="2600" b="1">
          <a:solidFill>
            <a:srgbClr val="014C6D"/>
          </a:solidFill>
          <a:latin typeface="Trebuchet MS" pitchFamily="34" charset="0"/>
        </a:defRPr>
      </a:lvl6pPr>
      <a:lvl7pPr marL="914400" algn="ctr" rtl="0" eaLnBrk="1" fontAlgn="base" hangingPunct="1">
        <a:spcBef>
          <a:spcPct val="0"/>
        </a:spcBef>
        <a:spcAft>
          <a:spcPct val="0"/>
        </a:spcAft>
        <a:defRPr sz="2600" b="1">
          <a:solidFill>
            <a:srgbClr val="014C6D"/>
          </a:solidFill>
          <a:latin typeface="Trebuchet MS" pitchFamily="34" charset="0"/>
        </a:defRPr>
      </a:lvl7pPr>
      <a:lvl8pPr marL="1371600" algn="ctr" rtl="0" eaLnBrk="1" fontAlgn="base" hangingPunct="1">
        <a:spcBef>
          <a:spcPct val="0"/>
        </a:spcBef>
        <a:spcAft>
          <a:spcPct val="0"/>
        </a:spcAft>
        <a:defRPr sz="2600" b="1">
          <a:solidFill>
            <a:srgbClr val="014C6D"/>
          </a:solidFill>
          <a:latin typeface="Trebuchet MS" pitchFamily="34" charset="0"/>
        </a:defRPr>
      </a:lvl8pPr>
      <a:lvl9pPr marL="1828800" algn="ctr" rtl="0" eaLnBrk="1" fontAlgn="base" hangingPunct="1">
        <a:spcBef>
          <a:spcPct val="0"/>
        </a:spcBef>
        <a:spcAft>
          <a:spcPct val="0"/>
        </a:spcAft>
        <a:defRPr sz="2600" b="1">
          <a:solidFill>
            <a:srgbClr val="014C6D"/>
          </a:solidFill>
          <a:latin typeface="Trebuchet MS" pitchFamily="34" charset="0"/>
        </a:defRPr>
      </a:lvl9pPr>
    </p:titleStyle>
    <p:bodyStyle>
      <a:lvl1pPr marL="342900" indent="-342900" algn="l" rtl="0" fontAlgn="base">
        <a:lnSpc>
          <a:spcPct val="115000"/>
        </a:lnSpc>
        <a:spcBef>
          <a:spcPct val="20000"/>
        </a:spcBef>
        <a:spcAft>
          <a:spcPct val="0"/>
        </a:spcAft>
        <a:buClr>
          <a:srgbClr val="00783C"/>
        </a:buClr>
        <a:defRPr>
          <a:solidFill>
            <a:schemeClr val="tx1"/>
          </a:solidFill>
          <a:latin typeface="+mn-lt"/>
          <a:ea typeface="MS PGothic" pitchFamily="34" charset="-128"/>
          <a:cs typeface="ＭＳ Ｐゴシック" charset="0"/>
        </a:defRPr>
      </a:lvl1pPr>
      <a:lvl2pPr marL="742950" indent="-285750" algn="l" rtl="0" fontAlgn="base">
        <a:spcBef>
          <a:spcPct val="20000"/>
        </a:spcBef>
        <a:spcAft>
          <a:spcPct val="0"/>
        </a:spcAft>
        <a:buClr>
          <a:srgbClr val="00783C"/>
        </a:buClr>
        <a:buFont typeface="Wingdings" pitchFamily="2" charset="2"/>
        <a:defRPr>
          <a:solidFill>
            <a:schemeClr val="tx1"/>
          </a:solidFill>
          <a:latin typeface="+mn-lt"/>
          <a:ea typeface="MS PGothic" pitchFamily="34" charset="-128"/>
        </a:defRPr>
      </a:lvl2pPr>
      <a:lvl3pPr marL="4763" indent="909638" algn="l" rtl="0" fontAlgn="base">
        <a:spcBef>
          <a:spcPct val="20000"/>
        </a:spcBef>
        <a:spcAft>
          <a:spcPct val="0"/>
        </a:spcAft>
        <a:buClr>
          <a:srgbClr val="00783C"/>
        </a:buClr>
        <a:defRPr>
          <a:solidFill>
            <a:schemeClr val="tx1"/>
          </a:solidFill>
          <a:latin typeface="+mn-lt"/>
          <a:ea typeface="MS PGothic" pitchFamily="34" charset="-128"/>
        </a:defRPr>
      </a:lvl3pPr>
      <a:lvl4pPr marL="1600200" indent="-228600" algn="l" rtl="0" fontAlgn="base">
        <a:spcBef>
          <a:spcPct val="20000"/>
        </a:spcBef>
        <a:spcAft>
          <a:spcPct val="0"/>
        </a:spcAft>
        <a:buClr>
          <a:srgbClr val="00783C"/>
        </a:buClr>
        <a:defRPr>
          <a:solidFill>
            <a:schemeClr val="tx1"/>
          </a:solidFill>
          <a:latin typeface="+mn-lt"/>
          <a:ea typeface="MS PGothic" pitchFamily="34" charset="-128"/>
        </a:defRPr>
      </a:lvl4pPr>
      <a:lvl5pPr marL="2057400" indent="-228600" algn="l" rtl="0" fontAlgn="base">
        <a:spcBef>
          <a:spcPct val="20000"/>
        </a:spcBef>
        <a:spcAft>
          <a:spcPct val="0"/>
        </a:spcAft>
        <a:buClr>
          <a:srgbClr val="00783C"/>
        </a:buClr>
        <a:defRPr>
          <a:solidFill>
            <a:schemeClr val="tx1"/>
          </a:solidFill>
          <a:latin typeface="+mn-lt"/>
          <a:ea typeface="MS PGothic" pitchFamily="34" charset="-128"/>
        </a:defRPr>
      </a:lvl5pPr>
      <a:lvl6pPr marL="2514600" indent="-228600" algn="l" rtl="0" eaLnBrk="1" fontAlgn="base" hangingPunct="1">
        <a:spcBef>
          <a:spcPct val="20000"/>
        </a:spcBef>
        <a:spcAft>
          <a:spcPct val="0"/>
        </a:spcAft>
        <a:buClr>
          <a:srgbClr val="00783C"/>
        </a:buClr>
        <a:buChar char="»"/>
        <a:defRPr sz="1600">
          <a:solidFill>
            <a:schemeClr val="tx1"/>
          </a:solidFill>
          <a:latin typeface="+mn-lt"/>
        </a:defRPr>
      </a:lvl6pPr>
      <a:lvl7pPr marL="2971800" indent="-228600" algn="l" rtl="0" eaLnBrk="1" fontAlgn="base" hangingPunct="1">
        <a:spcBef>
          <a:spcPct val="20000"/>
        </a:spcBef>
        <a:spcAft>
          <a:spcPct val="0"/>
        </a:spcAft>
        <a:buClr>
          <a:srgbClr val="00783C"/>
        </a:buClr>
        <a:buChar char="»"/>
        <a:defRPr sz="1600">
          <a:solidFill>
            <a:schemeClr val="tx1"/>
          </a:solidFill>
          <a:latin typeface="+mn-lt"/>
        </a:defRPr>
      </a:lvl7pPr>
      <a:lvl8pPr marL="3429000" indent="-228600" algn="l" rtl="0" eaLnBrk="1" fontAlgn="base" hangingPunct="1">
        <a:spcBef>
          <a:spcPct val="20000"/>
        </a:spcBef>
        <a:spcAft>
          <a:spcPct val="0"/>
        </a:spcAft>
        <a:buClr>
          <a:srgbClr val="00783C"/>
        </a:buClr>
        <a:buChar char="»"/>
        <a:defRPr sz="1600">
          <a:solidFill>
            <a:schemeClr val="tx1"/>
          </a:solidFill>
          <a:latin typeface="+mn-lt"/>
        </a:defRPr>
      </a:lvl8pPr>
      <a:lvl9pPr marL="3886200" indent="-228600" algn="l" rtl="0" eaLnBrk="1" fontAlgn="base" hangingPunct="1">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Freeform 84"/>
          <p:cNvSpPr>
            <a:spLocks/>
          </p:cNvSpPr>
          <p:nvPr/>
        </p:nvSpPr>
        <p:spPr bwMode="auto">
          <a:xfrm flipH="1">
            <a:off x="8189913" y="6323013"/>
            <a:ext cx="349250" cy="534987"/>
          </a:xfrm>
          <a:custGeom>
            <a:avLst/>
            <a:gdLst>
              <a:gd name="T0" fmla="*/ 0 w 638"/>
              <a:gd name="T1" fmla="*/ 0 h 1194"/>
              <a:gd name="T2" fmla="*/ 20802 w 638"/>
              <a:gd name="T3" fmla="*/ 49287 h 1194"/>
              <a:gd name="T4" fmla="*/ 42698 w 638"/>
              <a:gd name="T5" fmla="*/ 96782 h 1194"/>
              <a:gd name="T6" fmla="*/ 58026 w 638"/>
              <a:gd name="T7" fmla="*/ 136211 h 1194"/>
              <a:gd name="T8" fmla="*/ 74448 w 638"/>
              <a:gd name="T9" fmla="*/ 178329 h 1194"/>
              <a:gd name="T10" fmla="*/ 89776 w 638"/>
              <a:gd name="T11" fmla="*/ 226720 h 1194"/>
              <a:gd name="T12" fmla="*/ 112767 w 638"/>
              <a:gd name="T13" fmla="*/ 301098 h 1194"/>
              <a:gd name="T14" fmla="*/ 129190 w 638"/>
              <a:gd name="T15" fmla="*/ 353073 h 1194"/>
              <a:gd name="T16" fmla="*/ 148897 w 638"/>
              <a:gd name="T17" fmla="*/ 443582 h 1194"/>
              <a:gd name="T18" fmla="*/ 156560 w 638"/>
              <a:gd name="T19" fmla="*/ 486596 h 1194"/>
              <a:gd name="T20" fmla="*/ 165319 w 638"/>
              <a:gd name="T21" fmla="*/ 534987 h 1194"/>
              <a:gd name="T22" fmla="*/ 349250 w 638"/>
              <a:gd name="T23" fmla="*/ 534987 h 1194"/>
              <a:gd name="T24" fmla="*/ 341586 w 638"/>
              <a:gd name="T25" fmla="*/ 511688 h 1194"/>
              <a:gd name="T26" fmla="*/ 327353 w 638"/>
              <a:gd name="T27" fmla="*/ 474947 h 1194"/>
              <a:gd name="T28" fmla="*/ 313121 w 638"/>
              <a:gd name="T29" fmla="*/ 439102 h 1194"/>
              <a:gd name="T30" fmla="*/ 299983 w 638"/>
              <a:gd name="T31" fmla="*/ 408633 h 1194"/>
              <a:gd name="T32" fmla="*/ 270422 w 638"/>
              <a:gd name="T33" fmla="*/ 351281 h 1194"/>
              <a:gd name="T34" fmla="*/ 249621 w 638"/>
              <a:gd name="T35" fmla="*/ 312748 h 1194"/>
              <a:gd name="T36" fmla="*/ 232103 w 638"/>
              <a:gd name="T37" fmla="*/ 280487 h 1194"/>
              <a:gd name="T38" fmla="*/ 206922 w 638"/>
              <a:gd name="T39" fmla="*/ 238369 h 1194"/>
              <a:gd name="T40" fmla="*/ 186121 w 638"/>
              <a:gd name="T41" fmla="*/ 210590 h 1194"/>
              <a:gd name="T42" fmla="*/ 167509 w 638"/>
              <a:gd name="T43" fmla="*/ 185498 h 1194"/>
              <a:gd name="T44" fmla="*/ 146707 w 638"/>
              <a:gd name="T45" fmla="*/ 153237 h 1194"/>
              <a:gd name="T46" fmla="*/ 124810 w 638"/>
              <a:gd name="T47" fmla="*/ 128146 h 1194"/>
              <a:gd name="T48" fmla="*/ 95250 w 638"/>
              <a:gd name="T49" fmla="*/ 94093 h 1194"/>
              <a:gd name="T50" fmla="*/ 66784 w 638"/>
              <a:gd name="T51" fmla="*/ 62729 h 1194"/>
              <a:gd name="T52" fmla="*/ 31750 w 638"/>
              <a:gd name="T53" fmla="*/ 23299 h 1194"/>
              <a:gd name="T54" fmla="*/ 16422 w 638"/>
              <a:gd name="T55" fmla="*/ 8961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dirty="0">
              <a:solidFill>
                <a:srgbClr val="021F43"/>
              </a:solidFill>
            </a:endParaRPr>
          </a:p>
        </p:txBody>
      </p:sp>
      <p:sp>
        <p:nvSpPr>
          <p:cNvPr id="2051" name="Freeform 85"/>
          <p:cNvSpPr>
            <a:spLocks/>
          </p:cNvSpPr>
          <p:nvPr/>
        </p:nvSpPr>
        <p:spPr bwMode="auto">
          <a:xfrm flipH="1">
            <a:off x="8545513" y="6146800"/>
            <a:ext cx="246062" cy="165100"/>
          </a:xfrm>
          <a:custGeom>
            <a:avLst/>
            <a:gdLst>
              <a:gd name="T0" fmla="*/ 246062 w 448"/>
              <a:gd name="T1" fmla="*/ 165100 h 372"/>
              <a:gd name="T2" fmla="*/ 213107 w 448"/>
              <a:gd name="T3" fmla="*/ 134033 h 372"/>
              <a:gd name="T4" fmla="*/ 153789 w 448"/>
              <a:gd name="T5" fmla="*/ 92314 h 372"/>
              <a:gd name="T6" fmla="*/ 115342 w 448"/>
              <a:gd name="T7" fmla="*/ 63022 h 372"/>
              <a:gd name="T8" fmla="*/ 76894 w 448"/>
              <a:gd name="T9" fmla="*/ 41719 h 372"/>
              <a:gd name="T10" fmla="*/ 35152 w 448"/>
              <a:gd name="T11" fmla="*/ 19528 h 372"/>
              <a:gd name="T12" fmla="*/ 0 w 448"/>
              <a:gd name="T13" fmla="*/ 0 h 372"/>
              <a:gd name="T14" fmla="*/ 153789 w 448"/>
              <a:gd name="T15" fmla="*/ 0 h 372"/>
              <a:gd name="T16" fmla="*/ 164774 w 448"/>
              <a:gd name="T17" fmla="*/ 15977 h 372"/>
              <a:gd name="T18" fmla="*/ 177956 w 448"/>
              <a:gd name="T19" fmla="*/ 36393 h 372"/>
              <a:gd name="T20" fmla="*/ 190039 w 448"/>
              <a:gd name="T21" fmla="*/ 59472 h 372"/>
              <a:gd name="T22" fmla="*/ 207615 w 448"/>
              <a:gd name="T23" fmla="*/ 91426 h 372"/>
              <a:gd name="T24" fmla="*/ 224092 w 448"/>
              <a:gd name="T25" fmla="*/ 117168 h 372"/>
              <a:gd name="T26" fmla="*/ 238373 w 448"/>
              <a:gd name="T27" fmla="*/ 148235 h 372"/>
              <a:gd name="T28" fmla="*/ 246062 w 448"/>
              <a:gd name="T29" fmla="*/ 165100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dirty="0">
              <a:solidFill>
                <a:srgbClr val="021F43"/>
              </a:solidFill>
            </a:endParaRPr>
          </a:p>
        </p:txBody>
      </p:sp>
      <p:sp>
        <p:nvSpPr>
          <p:cNvPr id="2052" name="Rectangle 2"/>
          <p:cNvSpPr>
            <a:spLocks noGrp="1" noChangeArrowheads="1"/>
          </p:cNvSpPr>
          <p:nvPr>
            <p:ph type="title"/>
          </p:nvPr>
        </p:nvSpPr>
        <p:spPr bwMode="auto">
          <a:xfrm>
            <a:off x="357188" y="301625"/>
            <a:ext cx="8461375"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title style</a:t>
            </a:r>
          </a:p>
        </p:txBody>
      </p:sp>
      <p:sp>
        <p:nvSpPr>
          <p:cNvPr id="1033" name="Rectangle 3"/>
          <p:cNvSpPr>
            <a:spLocks noGrp="1" noChangeArrowheads="1"/>
          </p:cNvSpPr>
          <p:nvPr>
            <p:ph type="body" idx="1"/>
          </p:nvPr>
        </p:nvSpPr>
        <p:spPr bwMode="auto">
          <a:xfrm>
            <a:off x="357188" y="1697038"/>
            <a:ext cx="8478837"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Paragraph content</a:t>
            </a:r>
          </a:p>
          <a:p>
            <a:pPr lvl="1"/>
            <a:r>
              <a:rPr lang="en-US" dirty="0"/>
              <a:t>Bullets</a:t>
            </a:r>
          </a:p>
          <a:p>
            <a:pPr lvl="5"/>
            <a:r>
              <a:rPr lang="en-US" dirty="0"/>
              <a:t>Bullets</a:t>
            </a:r>
          </a:p>
          <a:p>
            <a:pPr lvl="3"/>
            <a:r>
              <a:rPr lang="en-US" dirty="0"/>
              <a:t>Bullets</a:t>
            </a:r>
          </a:p>
          <a:p>
            <a:pPr lvl="4"/>
            <a:r>
              <a:rPr lang="en-US" dirty="0"/>
              <a:t>Bullets</a:t>
            </a:r>
          </a:p>
        </p:txBody>
      </p:sp>
      <p:sp>
        <p:nvSpPr>
          <p:cNvPr id="1030" name="Rectangle 6"/>
          <p:cNvSpPr>
            <a:spLocks noGrp="1" noChangeArrowheads="1"/>
          </p:cNvSpPr>
          <p:nvPr>
            <p:ph type="sldNum" sz="quarter" idx="4"/>
          </p:nvPr>
        </p:nvSpPr>
        <p:spPr bwMode="auto">
          <a:xfrm>
            <a:off x="357188" y="6350000"/>
            <a:ext cx="55245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100" b="0">
                <a:solidFill>
                  <a:srgbClr val="7F7F7F"/>
                </a:solidFill>
                <a:latin typeface="Arial" charset="0"/>
                <a:cs typeface="Arial" charset="0"/>
              </a:defRPr>
            </a:lvl1pPr>
          </a:lstStyle>
          <a:p>
            <a:fld id="{CC97FDD0-2BFE-45DE-9BE7-203E760F5001}" type="slidenum">
              <a:rPr lang="en-US"/>
              <a:pPr/>
              <a:t>‹#›</a:t>
            </a:fld>
            <a:endParaRPr lang="en-US" dirty="0"/>
          </a:p>
        </p:txBody>
      </p:sp>
      <p:sp>
        <p:nvSpPr>
          <p:cNvPr id="2055" name="TextBox 7"/>
          <p:cNvSpPr txBox="1">
            <a:spLocks noChangeArrowheads="1"/>
          </p:cNvSpPr>
          <p:nvPr/>
        </p:nvSpPr>
        <p:spPr bwMode="auto">
          <a:xfrm>
            <a:off x="8683625" y="6207125"/>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endParaRPr lang="en-US" dirty="0">
              <a:solidFill>
                <a:srgbClr val="021F43"/>
              </a:solidFill>
            </a:endParaRPr>
          </a:p>
        </p:txBody>
      </p:sp>
      <p:pic>
        <p:nvPicPr>
          <p:cNvPr id="2056"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3"/>
          </p:nvPr>
        </p:nvSpPr>
        <p:spPr>
          <a:xfrm>
            <a:off x="1003300" y="6356350"/>
            <a:ext cx="5707063" cy="365125"/>
          </a:xfrm>
          <a:prstGeom prst="rect">
            <a:avLst/>
          </a:prstGeom>
        </p:spPr>
        <p:txBody>
          <a:bodyPr vert="horz" lIns="91440" tIns="45720" rIns="91440" bIns="45720" rtlCol="0" anchor="ctr"/>
          <a:lstStyle>
            <a:lvl1pPr algn="l">
              <a:defRPr sz="1200" b="0">
                <a:solidFill>
                  <a:srgbClr val="7F7F7F"/>
                </a:solidFill>
                <a:latin typeface="+mn-lt"/>
                <a:ea typeface="+mn-ea"/>
                <a:cs typeface="Times New Roman" pitchFamily="18" charset="0"/>
              </a:defRPr>
            </a:lvl1pPr>
          </a:lstStyle>
          <a:p>
            <a:pPr>
              <a:defRPr/>
            </a:pPr>
            <a:r>
              <a:rPr lang="en-US" dirty="0"/>
              <a:t>Presentation Title</a:t>
            </a:r>
          </a:p>
        </p:txBody>
      </p:sp>
    </p:spTree>
    <p:extLst>
      <p:ext uri="{BB962C8B-B14F-4D97-AF65-F5344CB8AC3E}">
        <p14:creationId xmlns:p14="http://schemas.microsoft.com/office/powerpoint/2010/main" val="4166135746"/>
      </p:ext>
    </p:extLst>
  </p:cSld>
  <p:clrMap bg1="lt1" tx1="dk1" bg2="lt2" tx2="dk2" accent1="accent1" accent2="accent2" accent3="accent3" accent4="accent4" accent5="accent5" accent6="accent6" hlink="hlink" folHlink="folHlink"/>
  <p:sldLayoutIdLst>
    <p:sldLayoutId id="2147485395" r:id="rId1"/>
    <p:sldLayoutId id="2147485396" r:id="rId2"/>
  </p:sldLayoutIdLst>
  <p:hf hdr="0" ftr="0" dt="0"/>
  <p:txStyles>
    <p:titleStyle>
      <a:lvl1pPr algn="l" rtl="0" eaLnBrk="0" fontAlgn="base" hangingPunct="0">
        <a:spcBef>
          <a:spcPct val="0"/>
        </a:spcBef>
        <a:spcAft>
          <a:spcPct val="0"/>
        </a:spcAft>
        <a:buFont typeface="Arial" charset="0"/>
        <a:defRPr sz="2200">
          <a:solidFill>
            <a:srgbClr val="595959"/>
          </a:solidFill>
          <a:latin typeface="+mn-lt"/>
          <a:ea typeface="MS PGothic" pitchFamily="34" charset="-128"/>
          <a:cs typeface="Andes ExtraLight"/>
        </a:defRPr>
      </a:lvl1pPr>
      <a:lvl2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rial"/>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2" name="Rectangle 2"/>
          <p:cNvSpPr>
            <a:spLocks noGrp="1" noChangeArrowheads="1"/>
          </p:cNvSpPr>
          <p:nvPr>
            <p:ph type="title"/>
          </p:nvPr>
        </p:nvSpPr>
        <p:spPr bwMode="auto">
          <a:xfrm>
            <a:off x="685800" y="871538"/>
            <a:ext cx="7772400" cy="563562"/>
          </a:xfrm>
          <a:prstGeom prst="rect">
            <a:avLst/>
          </a:prstGeom>
          <a:noFill/>
          <a:ln w="9525">
            <a:noFill/>
            <a:miter lim="800000"/>
            <a:headEnd/>
            <a:tailEnd/>
          </a:ln>
        </p:spPr>
        <p:txBody>
          <a:bodyPr vert="horz" wrap="square" lIns="0" tIns="0" rIns="0" bIns="0" numCol="1" anchor="ctr" anchorCtr="0" compatLnSpc="1">
            <a:prstTxWarp prst="textNoShape">
              <a:avLst/>
            </a:prstTxWarp>
            <a:normAutofit/>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5" name="Date Placeholder 4"/>
          <p:cNvSpPr>
            <a:spLocks noGrp="1"/>
          </p:cNvSpPr>
          <p:nvPr>
            <p:ph type="dt" sz="half" idx="2"/>
          </p:nvPr>
        </p:nvSpPr>
        <p:spPr>
          <a:xfrm>
            <a:off x="684213" y="6329363"/>
            <a:ext cx="2133600" cy="365125"/>
          </a:xfrm>
          <a:prstGeom prst="rect">
            <a:avLst/>
          </a:prstGeom>
        </p:spPr>
        <p:txBody>
          <a:bodyPr vert="horz" wrap="square" lIns="0" tIns="0" rIns="91440" bIns="0" numCol="1" anchor="ctr" anchorCtr="0" compatLnSpc="1">
            <a:prstTxWarp prst="textNoShape">
              <a:avLst/>
            </a:prstTxWarp>
            <a:normAutofit/>
          </a:bodyPr>
          <a:lstStyle>
            <a:lvl1pPr>
              <a:defRPr sz="1400" b="0">
                <a:solidFill>
                  <a:schemeClr val="bg1">
                    <a:lumMod val="75000"/>
                  </a:schemeClr>
                </a:solidFill>
                <a:latin typeface="+mn-lt"/>
                <a:cs typeface="Times New Roman" pitchFamily="18" charset="0"/>
              </a:defRPr>
            </a:lvl1pPr>
          </a:lstStyle>
          <a:p>
            <a:endParaRPr lang="en-US" dirty="0">
              <a:solidFill>
                <a:srgbClr val="FFFFFF">
                  <a:lumMod val="75000"/>
                </a:srgbClr>
              </a:solidFill>
            </a:endParaRPr>
          </a:p>
        </p:txBody>
      </p:sp>
    </p:spTree>
    <p:extLst>
      <p:ext uri="{BB962C8B-B14F-4D97-AF65-F5344CB8AC3E}">
        <p14:creationId xmlns:p14="http://schemas.microsoft.com/office/powerpoint/2010/main" val="1417200733"/>
      </p:ext>
    </p:extLst>
  </p:cSld>
  <p:clrMap bg1="lt1" tx1="dk1" bg2="lt2" tx2="dk2" accent1="accent1" accent2="accent2" accent3="accent3" accent4="accent4" accent5="accent5" accent6="accent6" hlink="hlink" folHlink="folHlink"/>
  <p:sldLayoutIdLst>
    <p:sldLayoutId id="2147485398" r:id="rId1"/>
    <p:sldLayoutId id="2147485399" r:id="rId2"/>
    <p:sldLayoutId id="2147485400" r:id="rId3"/>
    <p:sldLayoutId id="2147485401" r:id="rId4"/>
    <p:sldLayoutId id="2147485402" r:id="rId5"/>
    <p:sldLayoutId id="2147485403" r:id="rId6"/>
    <p:sldLayoutId id="2147485404" r:id="rId7"/>
    <p:sldLayoutId id="2147485405" r:id="rId8"/>
  </p:sldLayoutIdLst>
  <p:hf hdr="0" ftr="0" dt="0"/>
  <p:txStyles>
    <p:titleStyle>
      <a:lvl1pPr algn="l" rtl="0" eaLnBrk="1" fontAlgn="base" hangingPunct="1">
        <a:spcBef>
          <a:spcPct val="0"/>
        </a:spcBef>
        <a:spcAft>
          <a:spcPct val="0"/>
        </a:spcAft>
        <a:defRPr sz="2600" cap="none">
          <a:solidFill>
            <a:schemeClr val="tx1"/>
          </a:solidFill>
          <a:latin typeface="+mn-lt"/>
          <a:ea typeface="MS PGothic" pitchFamily="34" charset="-128"/>
          <a:cs typeface="Andes" panose="02000000000000000000" pitchFamily="50" charset="0"/>
        </a:defRPr>
      </a:lvl1pPr>
      <a:lvl2pPr algn="l" rtl="0" eaLnBrk="1" fontAlgn="base" hangingPunct="1">
        <a:spcBef>
          <a:spcPct val="0"/>
        </a:spcBef>
        <a:spcAft>
          <a:spcPct val="0"/>
        </a:spcAft>
        <a:defRPr sz="2600">
          <a:solidFill>
            <a:schemeClr val="tx1"/>
          </a:solidFill>
          <a:latin typeface="Arial Bold" charset="0"/>
          <a:ea typeface="MS PGothic" pitchFamily="34" charset="-128"/>
          <a:cs typeface="ＭＳ Ｐゴシック" charset="0"/>
        </a:defRPr>
      </a:lvl2pPr>
      <a:lvl3pPr algn="l" rtl="0" eaLnBrk="1" fontAlgn="base" hangingPunct="1">
        <a:spcBef>
          <a:spcPct val="0"/>
        </a:spcBef>
        <a:spcAft>
          <a:spcPct val="0"/>
        </a:spcAft>
        <a:defRPr sz="2600">
          <a:solidFill>
            <a:schemeClr val="tx1"/>
          </a:solidFill>
          <a:latin typeface="Arial Bold" charset="0"/>
          <a:ea typeface="MS PGothic" pitchFamily="34" charset="-128"/>
          <a:cs typeface="ＭＳ Ｐゴシック" charset="0"/>
        </a:defRPr>
      </a:lvl3pPr>
      <a:lvl4pPr algn="l" rtl="0" eaLnBrk="1" fontAlgn="base" hangingPunct="1">
        <a:spcBef>
          <a:spcPct val="0"/>
        </a:spcBef>
        <a:spcAft>
          <a:spcPct val="0"/>
        </a:spcAft>
        <a:defRPr sz="2600">
          <a:solidFill>
            <a:schemeClr val="tx1"/>
          </a:solidFill>
          <a:latin typeface="Arial Bold" charset="0"/>
          <a:ea typeface="MS PGothic" pitchFamily="34" charset="-128"/>
          <a:cs typeface="ＭＳ Ｐゴシック" charset="0"/>
        </a:defRPr>
      </a:lvl4pPr>
      <a:lvl5pPr algn="l" rtl="0" eaLnBrk="1" fontAlgn="base" hangingPunct="1">
        <a:spcBef>
          <a:spcPct val="0"/>
        </a:spcBef>
        <a:spcAft>
          <a:spcPct val="0"/>
        </a:spcAft>
        <a:defRPr sz="2600">
          <a:solidFill>
            <a:schemeClr val="tx1"/>
          </a:solidFill>
          <a:latin typeface="Arial Bold" charset="0"/>
          <a:ea typeface="MS PGothic" pitchFamily="34" charset="-128"/>
          <a:cs typeface="ＭＳ Ｐゴシック" charset="0"/>
        </a:defRPr>
      </a:lvl5pPr>
      <a:lvl6pPr marL="457200" algn="ctr" rtl="0" eaLnBrk="1" fontAlgn="base" hangingPunct="1">
        <a:spcBef>
          <a:spcPct val="0"/>
        </a:spcBef>
        <a:spcAft>
          <a:spcPct val="0"/>
        </a:spcAft>
        <a:defRPr sz="2600" b="1">
          <a:solidFill>
            <a:srgbClr val="014C6D"/>
          </a:solidFill>
          <a:latin typeface="Trebuchet MS" pitchFamily="34" charset="0"/>
        </a:defRPr>
      </a:lvl6pPr>
      <a:lvl7pPr marL="914400" algn="ctr" rtl="0" eaLnBrk="1" fontAlgn="base" hangingPunct="1">
        <a:spcBef>
          <a:spcPct val="0"/>
        </a:spcBef>
        <a:spcAft>
          <a:spcPct val="0"/>
        </a:spcAft>
        <a:defRPr sz="2600" b="1">
          <a:solidFill>
            <a:srgbClr val="014C6D"/>
          </a:solidFill>
          <a:latin typeface="Trebuchet MS" pitchFamily="34" charset="0"/>
        </a:defRPr>
      </a:lvl7pPr>
      <a:lvl8pPr marL="1371600" algn="ctr" rtl="0" eaLnBrk="1" fontAlgn="base" hangingPunct="1">
        <a:spcBef>
          <a:spcPct val="0"/>
        </a:spcBef>
        <a:spcAft>
          <a:spcPct val="0"/>
        </a:spcAft>
        <a:defRPr sz="2600" b="1">
          <a:solidFill>
            <a:srgbClr val="014C6D"/>
          </a:solidFill>
          <a:latin typeface="Trebuchet MS" pitchFamily="34" charset="0"/>
        </a:defRPr>
      </a:lvl8pPr>
      <a:lvl9pPr marL="1828800" algn="ctr" rtl="0" eaLnBrk="1" fontAlgn="base" hangingPunct="1">
        <a:spcBef>
          <a:spcPct val="0"/>
        </a:spcBef>
        <a:spcAft>
          <a:spcPct val="0"/>
        </a:spcAft>
        <a:defRPr sz="2600" b="1">
          <a:solidFill>
            <a:srgbClr val="014C6D"/>
          </a:solidFill>
          <a:latin typeface="Trebuchet MS" pitchFamily="34" charset="0"/>
        </a:defRPr>
      </a:lvl9pPr>
    </p:titleStyle>
    <p:bodyStyle>
      <a:lvl1pPr marL="0" indent="0" algn="just" rtl="0" eaLnBrk="1" fontAlgn="base" hangingPunct="1">
        <a:lnSpc>
          <a:spcPct val="100000"/>
        </a:lnSpc>
        <a:spcBef>
          <a:spcPts val="0"/>
        </a:spcBef>
        <a:spcAft>
          <a:spcPct val="0"/>
        </a:spcAft>
        <a:buClr>
          <a:schemeClr val="tx1"/>
        </a:buClr>
        <a:buFont typeface="Arial" panose="020B0604020202020204" pitchFamily="34" charset="0"/>
        <a:buNone/>
        <a:defRPr>
          <a:solidFill>
            <a:schemeClr val="tx1"/>
          </a:solidFill>
          <a:latin typeface="+mn-lt"/>
          <a:ea typeface="MS PGothic" pitchFamily="34" charset="-128"/>
          <a:cs typeface="Andes" panose="02000000000000000000" pitchFamily="50" charset="0"/>
        </a:defRPr>
      </a:lvl1pPr>
      <a:lvl2pPr marL="285750" indent="-285750" algn="just" rtl="0" eaLnBrk="1" fontAlgn="base" hangingPunct="1">
        <a:lnSpc>
          <a:spcPct val="100000"/>
        </a:lnSpc>
        <a:spcBef>
          <a:spcPts val="0"/>
        </a:spcBef>
        <a:spcAft>
          <a:spcPct val="0"/>
        </a:spcAft>
        <a:buClr>
          <a:schemeClr val="tx1"/>
        </a:buClr>
        <a:buFont typeface="Arial" panose="020B0604020202020204" pitchFamily="34" charset="0"/>
        <a:buChar char="•"/>
        <a:defRPr sz="1400">
          <a:solidFill>
            <a:schemeClr val="tx1"/>
          </a:solidFill>
          <a:latin typeface="+mn-lt"/>
          <a:ea typeface="MS PGothic" pitchFamily="34" charset="-128"/>
        </a:defRPr>
      </a:lvl2pPr>
      <a:lvl3pPr marL="576263" indent="-285750" algn="just" rtl="0" eaLnBrk="1" fontAlgn="base" hangingPunct="1">
        <a:lnSpc>
          <a:spcPct val="100000"/>
        </a:lnSpc>
        <a:spcBef>
          <a:spcPts val="0"/>
        </a:spcBef>
        <a:spcAft>
          <a:spcPct val="0"/>
        </a:spcAft>
        <a:buClr>
          <a:schemeClr val="tx1"/>
        </a:buClr>
        <a:buFont typeface="Arial" panose="020B0604020202020204" pitchFamily="34" charset="0"/>
        <a:buChar char="-"/>
        <a:defRPr sz="1400">
          <a:solidFill>
            <a:schemeClr val="tx1"/>
          </a:solidFill>
          <a:latin typeface="+mn-lt"/>
          <a:ea typeface="MS PGothic" pitchFamily="34" charset="-128"/>
        </a:defRPr>
      </a:lvl3pPr>
      <a:lvl4pPr marL="1657350" indent="-285750" algn="just" rtl="0" eaLnBrk="1" fontAlgn="base" hangingPunct="1">
        <a:lnSpc>
          <a:spcPct val="100000"/>
        </a:lnSpc>
        <a:spcBef>
          <a:spcPts val="0"/>
        </a:spcBef>
        <a:spcAft>
          <a:spcPct val="0"/>
        </a:spcAft>
        <a:buClr>
          <a:schemeClr val="tx1"/>
        </a:buClr>
        <a:buFont typeface="Arial" panose="020B0604020202020204" pitchFamily="34" charset="0"/>
        <a:buChar char="•"/>
        <a:defRPr>
          <a:solidFill>
            <a:schemeClr val="tx1"/>
          </a:solidFill>
          <a:latin typeface="+mn-lt"/>
          <a:ea typeface="MS PGothic" pitchFamily="34" charset="-128"/>
        </a:defRPr>
      </a:lvl4pPr>
      <a:lvl5pPr marL="2114550" indent="-285750" algn="just" rtl="0" eaLnBrk="1" fontAlgn="base" hangingPunct="1">
        <a:lnSpc>
          <a:spcPct val="100000"/>
        </a:lnSpc>
        <a:spcBef>
          <a:spcPts val="0"/>
        </a:spcBef>
        <a:spcAft>
          <a:spcPct val="0"/>
        </a:spcAft>
        <a:buClr>
          <a:schemeClr val="tx1"/>
        </a:buClr>
        <a:buFont typeface="Arial" panose="020B0604020202020204" pitchFamily="34" charset="0"/>
        <a:buChar char="•"/>
        <a:defRPr>
          <a:solidFill>
            <a:schemeClr val="tx1"/>
          </a:solidFill>
          <a:latin typeface="+mn-lt"/>
          <a:ea typeface="MS PGothic" pitchFamily="34" charset="-128"/>
        </a:defRPr>
      </a:lvl5pPr>
      <a:lvl6pPr marL="2514600" indent="-228600" algn="l" rtl="0" eaLnBrk="1" fontAlgn="base" hangingPunct="1">
        <a:spcBef>
          <a:spcPct val="20000"/>
        </a:spcBef>
        <a:spcAft>
          <a:spcPct val="0"/>
        </a:spcAft>
        <a:buClr>
          <a:srgbClr val="00783C"/>
        </a:buClr>
        <a:buChar char="»"/>
        <a:defRPr sz="1600">
          <a:solidFill>
            <a:schemeClr val="tx1"/>
          </a:solidFill>
          <a:latin typeface="+mn-lt"/>
        </a:defRPr>
      </a:lvl6pPr>
      <a:lvl7pPr marL="2971800" indent="-228600" algn="l" rtl="0" eaLnBrk="1" fontAlgn="base" hangingPunct="1">
        <a:spcBef>
          <a:spcPct val="20000"/>
        </a:spcBef>
        <a:spcAft>
          <a:spcPct val="0"/>
        </a:spcAft>
        <a:buClr>
          <a:srgbClr val="00783C"/>
        </a:buClr>
        <a:buChar char="»"/>
        <a:defRPr sz="1600">
          <a:solidFill>
            <a:schemeClr val="tx1"/>
          </a:solidFill>
          <a:latin typeface="+mn-lt"/>
        </a:defRPr>
      </a:lvl7pPr>
      <a:lvl8pPr marL="3429000" indent="-228600" algn="l" rtl="0" eaLnBrk="1" fontAlgn="base" hangingPunct="1">
        <a:spcBef>
          <a:spcPct val="20000"/>
        </a:spcBef>
        <a:spcAft>
          <a:spcPct val="0"/>
        </a:spcAft>
        <a:buClr>
          <a:srgbClr val="00783C"/>
        </a:buClr>
        <a:buChar char="»"/>
        <a:defRPr sz="1600">
          <a:solidFill>
            <a:schemeClr val="tx1"/>
          </a:solidFill>
          <a:latin typeface="+mn-lt"/>
        </a:defRPr>
      </a:lvl8pPr>
      <a:lvl9pPr marL="3886200" indent="-228600" algn="l" rtl="0" eaLnBrk="1" fontAlgn="base" hangingPunct="1">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2" name="Rectangle 2"/>
          <p:cNvSpPr>
            <a:spLocks noGrp="1" noChangeArrowheads="1"/>
          </p:cNvSpPr>
          <p:nvPr>
            <p:ph type="title"/>
          </p:nvPr>
        </p:nvSpPr>
        <p:spPr bwMode="auto">
          <a:xfrm>
            <a:off x="685800" y="871538"/>
            <a:ext cx="7772400" cy="563562"/>
          </a:xfrm>
          <a:prstGeom prst="rect">
            <a:avLst/>
          </a:prstGeom>
          <a:noFill/>
          <a:ln w="9525">
            <a:noFill/>
            <a:miter lim="800000"/>
            <a:headEnd/>
            <a:tailEnd/>
          </a:ln>
        </p:spPr>
        <p:txBody>
          <a:bodyPr vert="horz" wrap="square" lIns="0" tIns="0" rIns="0" bIns="0" numCol="1" anchor="ctr" anchorCtr="0" compatLnSpc="1">
            <a:prstTxWarp prst="textNoShape">
              <a:avLst/>
            </a:prstTxWarp>
            <a:normAutofit/>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5" name="Date Placeholder 4"/>
          <p:cNvSpPr>
            <a:spLocks noGrp="1"/>
          </p:cNvSpPr>
          <p:nvPr>
            <p:ph type="dt" sz="half" idx="2"/>
          </p:nvPr>
        </p:nvSpPr>
        <p:spPr>
          <a:xfrm>
            <a:off x="684213" y="6329363"/>
            <a:ext cx="2133600" cy="365125"/>
          </a:xfrm>
          <a:prstGeom prst="rect">
            <a:avLst/>
          </a:prstGeom>
        </p:spPr>
        <p:txBody>
          <a:bodyPr vert="horz" wrap="square" lIns="0" tIns="0" rIns="91440" bIns="0" numCol="1" anchor="ctr" anchorCtr="0" compatLnSpc="1">
            <a:prstTxWarp prst="textNoShape">
              <a:avLst/>
            </a:prstTxWarp>
            <a:normAutofit/>
          </a:bodyPr>
          <a:lstStyle>
            <a:lvl1pPr>
              <a:defRPr sz="1400" b="0">
                <a:solidFill>
                  <a:schemeClr val="bg1">
                    <a:lumMod val="75000"/>
                  </a:schemeClr>
                </a:solidFill>
                <a:latin typeface="+mn-lt"/>
                <a:cs typeface="Times New Roman" pitchFamily="18" charset="0"/>
              </a:defRPr>
            </a:lvl1pPr>
          </a:lstStyle>
          <a:p>
            <a:endParaRPr lang="en-US" dirty="0">
              <a:solidFill>
                <a:srgbClr val="FFFFFF">
                  <a:lumMod val="75000"/>
                </a:srgbClr>
              </a:solidFill>
            </a:endParaRPr>
          </a:p>
        </p:txBody>
      </p:sp>
    </p:spTree>
    <p:extLst>
      <p:ext uri="{BB962C8B-B14F-4D97-AF65-F5344CB8AC3E}">
        <p14:creationId xmlns:p14="http://schemas.microsoft.com/office/powerpoint/2010/main" val="1341218160"/>
      </p:ext>
    </p:extLst>
  </p:cSld>
  <p:clrMap bg1="lt1" tx1="dk1" bg2="lt2" tx2="dk2" accent1="accent1" accent2="accent2" accent3="accent3" accent4="accent4" accent5="accent5" accent6="accent6" hlink="hlink" folHlink="folHlink"/>
  <p:sldLayoutIdLst>
    <p:sldLayoutId id="2147485407" r:id="rId1"/>
    <p:sldLayoutId id="2147485408" r:id="rId2"/>
    <p:sldLayoutId id="2147485409" r:id="rId3"/>
    <p:sldLayoutId id="2147485410" r:id="rId4"/>
    <p:sldLayoutId id="2147485411" r:id="rId5"/>
    <p:sldLayoutId id="2147485412" r:id="rId6"/>
    <p:sldLayoutId id="2147485413" r:id="rId7"/>
    <p:sldLayoutId id="2147485414" r:id="rId8"/>
  </p:sldLayoutIdLst>
  <p:hf hdr="0" ftr="0" dt="0"/>
  <p:txStyles>
    <p:titleStyle>
      <a:lvl1pPr algn="l" rtl="0" eaLnBrk="1" fontAlgn="base" hangingPunct="1">
        <a:spcBef>
          <a:spcPct val="0"/>
        </a:spcBef>
        <a:spcAft>
          <a:spcPct val="0"/>
        </a:spcAft>
        <a:defRPr sz="2600" cap="none">
          <a:solidFill>
            <a:schemeClr val="tx1"/>
          </a:solidFill>
          <a:latin typeface="+mn-lt"/>
          <a:ea typeface="MS PGothic" pitchFamily="34" charset="-128"/>
          <a:cs typeface="Andes" panose="02000000000000000000" pitchFamily="50" charset="0"/>
        </a:defRPr>
      </a:lvl1pPr>
      <a:lvl2pPr algn="l" rtl="0" eaLnBrk="1" fontAlgn="base" hangingPunct="1">
        <a:spcBef>
          <a:spcPct val="0"/>
        </a:spcBef>
        <a:spcAft>
          <a:spcPct val="0"/>
        </a:spcAft>
        <a:defRPr sz="2600">
          <a:solidFill>
            <a:schemeClr val="tx1"/>
          </a:solidFill>
          <a:latin typeface="Arial Bold" charset="0"/>
          <a:ea typeface="MS PGothic" pitchFamily="34" charset="-128"/>
          <a:cs typeface="ＭＳ Ｐゴシック" charset="0"/>
        </a:defRPr>
      </a:lvl2pPr>
      <a:lvl3pPr algn="l" rtl="0" eaLnBrk="1" fontAlgn="base" hangingPunct="1">
        <a:spcBef>
          <a:spcPct val="0"/>
        </a:spcBef>
        <a:spcAft>
          <a:spcPct val="0"/>
        </a:spcAft>
        <a:defRPr sz="2600">
          <a:solidFill>
            <a:schemeClr val="tx1"/>
          </a:solidFill>
          <a:latin typeface="Arial Bold" charset="0"/>
          <a:ea typeface="MS PGothic" pitchFamily="34" charset="-128"/>
          <a:cs typeface="ＭＳ Ｐゴシック" charset="0"/>
        </a:defRPr>
      </a:lvl3pPr>
      <a:lvl4pPr algn="l" rtl="0" eaLnBrk="1" fontAlgn="base" hangingPunct="1">
        <a:spcBef>
          <a:spcPct val="0"/>
        </a:spcBef>
        <a:spcAft>
          <a:spcPct val="0"/>
        </a:spcAft>
        <a:defRPr sz="2600">
          <a:solidFill>
            <a:schemeClr val="tx1"/>
          </a:solidFill>
          <a:latin typeface="Arial Bold" charset="0"/>
          <a:ea typeface="MS PGothic" pitchFamily="34" charset="-128"/>
          <a:cs typeface="ＭＳ Ｐゴシック" charset="0"/>
        </a:defRPr>
      </a:lvl4pPr>
      <a:lvl5pPr algn="l" rtl="0" eaLnBrk="1" fontAlgn="base" hangingPunct="1">
        <a:spcBef>
          <a:spcPct val="0"/>
        </a:spcBef>
        <a:spcAft>
          <a:spcPct val="0"/>
        </a:spcAft>
        <a:defRPr sz="2600">
          <a:solidFill>
            <a:schemeClr val="tx1"/>
          </a:solidFill>
          <a:latin typeface="Arial Bold" charset="0"/>
          <a:ea typeface="MS PGothic" pitchFamily="34" charset="-128"/>
          <a:cs typeface="ＭＳ Ｐゴシック" charset="0"/>
        </a:defRPr>
      </a:lvl5pPr>
      <a:lvl6pPr marL="457200" algn="ctr" rtl="0" eaLnBrk="1" fontAlgn="base" hangingPunct="1">
        <a:spcBef>
          <a:spcPct val="0"/>
        </a:spcBef>
        <a:spcAft>
          <a:spcPct val="0"/>
        </a:spcAft>
        <a:defRPr sz="2600" b="1">
          <a:solidFill>
            <a:srgbClr val="014C6D"/>
          </a:solidFill>
          <a:latin typeface="Trebuchet MS" pitchFamily="34" charset="0"/>
        </a:defRPr>
      </a:lvl6pPr>
      <a:lvl7pPr marL="914400" algn="ctr" rtl="0" eaLnBrk="1" fontAlgn="base" hangingPunct="1">
        <a:spcBef>
          <a:spcPct val="0"/>
        </a:spcBef>
        <a:spcAft>
          <a:spcPct val="0"/>
        </a:spcAft>
        <a:defRPr sz="2600" b="1">
          <a:solidFill>
            <a:srgbClr val="014C6D"/>
          </a:solidFill>
          <a:latin typeface="Trebuchet MS" pitchFamily="34" charset="0"/>
        </a:defRPr>
      </a:lvl7pPr>
      <a:lvl8pPr marL="1371600" algn="ctr" rtl="0" eaLnBrk="1" fontAlgn="base" hangingPunct="1">
        <a:spcBef>
          <a:spcPct val="0"/>
        </a:spcBef>
        <a:spcAft>
          <a:spcPct val="0"/>
        </a:spcAft>
        <a:defRPr sz="2600" b="1">
          <a:solidFill>
            <a:srgbClr val="014C6D"/>
          </a:solidFill>
          <a:latin typeface="Trebuchet MS" pitchFamily="34" charset="0"/>
        </a:defRPr>
      </a:lvl8pPr>
      <a:lvl9pPr marL="1828800" algn="ctr" rtl="0" eaLnBrk="1" fontAlgn="base" hangingPunct="1">
        <a:spcBef>
          <a:spcPct val="0"/>
        </a:spcBef>
        <a:spcAft>
          <a:spcPct val="0"/>
        </a:spcAft>
        <a:defRPr sz="2600" b="1">
          <a:solidFill>
            <a:srgbClr val="014C6D"/>
          </a:solidFill>
          <a:latin typeface="Trebuchet MS" pitchFamily="34" charset="0"/>
        </a:defRPr>
      </a:lvl9pPr>
    </p:titleStyle>
    <p:bodyStyle>
      <a:lvl1pPr marL="0" indent="0" algn="just" rtl="0" eaLnBrk="1" fontAlgn="base" hangingPunct="1">
        <a:lnSpc>
          <a:spcPct val="100000"/>
        </a:lnSpc>
        <a:spcBef>
          <a:spcPts val="0"/>
        </a:spcBef>
        <a:spcAft>
          <a:spcPct val="0"/>
        </a:spcAft>
        <a:buClr>
          <a:schemeClr val="tx1"/>
        </a:buClr>
        <a:buFont typeface="Arial" panose="020B0604020202020204" pitchFamily="34" charset="0"/>
        <a:buNone/>
        <a:defRPr>
          <a:solidFill>
            <a:schemeClr val="tx1"/>
          </a:solidFill>
          <a:latin typeface="+mn-lt"/>
          <a:ea typeface="MS PGothic" pitchFamily="34" charset="-128"/>
          <a:cs typeface="Andes" panose="02000000000000000000" pitchFamily="50" charset="0"/>
        </a:defRPr>
      </a:lvl1pPr>
      <a:lvl2pPr marL="285750" indent="-285750" algn="just" rtl="0" eaLnBrk="1" fontAlgn="base" hangingPunct="1">
        <a:lnSpc>
          <a:spcPct val="100000"/>
        </a:lnSpc>
        <a:spcBef>
          <a:spcPts val="0"/>
        </a:spcBef>
        <a:spcAft>
          <a:spcPct val="0"/>
        </a:spcAft>
        <a:buClr>
          <a:schemeClr val="tx1"/>
        </a:buClr>
        <a:buFont typeface="Arial" panose="020B0604020202020204" pitchFamily="34" charset="0"/>
        <a:buChar char="•"/>
        <a:defRPr sz="1400">
          <a:solidFill>
            <a:schemeClr val="tx1"/>
          </a:solidFill>
          <a:latin typeface="+mn-lt"/>
          <a:ea typeface="MS PGothic" pitchFamily="34" charset="-128"/>
        </a:defRPr>
      </a:lvl2pPr>
      <a:lvl3pPr marL="576263" indent="-285750" algn="just" rtl="0" eaLnBrk="1" fontAlgn="base" hangingPunct="1">
        <a:lnSpc>
          <a:spcPct val="100000"/>
        </a:lnSpc>
        <a:spcBef>
          <a:spcPts val="0"/>
        </a:spcBef>
        <a:spcAft>
          <a:spcPct val="0"/>
        </a:spcAft>
        <a:buClr>
          <a:schemeClr val="tx1"/>
        </a:buClr>
        <a:buFont typeface="Arial" panose="020B0604020202020204" pitchFamily="34" charset="0"/>
        <a:buChar char="-"/>
        <a:defRPr sz="1400">
          <a:solidFill>
            <a:schemeClr val="tx1"/>
          </a:solidFill>
          <a:latin typeface="+mn-lt"/>
          <a:ea typeface="MS PGothic" pitchFamily="34" charset="-128"/>
        </a:defRPr>
      </a:lvl3pPr>
      <a:lvl4pPr marL="1657350" indent="-285750" algn="just" rtl="0" eaLnBrk="1" fontAlgn="base" hangingPunct="1">
        <a:lnSpc>
          <a:spcPct val="100000"/>
        </a:lnSpc>
        <a:spcBef>
          <a:spcPts val="0"/>
        </a:spcBef>
        <a:spcAft>
          <a:spcPct val="0"/>
        </a:spcAft>
        <a:buClr>
          <a:schemeClr val="tx1"/>
        </a:buClr>
        <a:buFont typeface="Arial" panose="020B0604020202020204" pitchFamily="34" charset="0"/>
        <a:buChar char="•"/>
        <a:defRPr>
          <a:solidFill>
            <a:schemeClr val="tx1"/>
          </a:solidFill>
          <a:latin typeface="+mn-lt"/>
          <a:ea typeface="MS PGothic" pitchFamily="34" charset="-128"/>
        </a:defRPr>
      </a:lvl4pPr>
      <a:lvl5pPr marL="2114550" indent="-285750" algn="just" rtl="0" eaLnBrk="1" fontAlgn="base" hangingPunct="1">
        <a:lnSpc>
          <a:spcPct val="100000"/>
        </a:lnSpc>
        <a:spcBef>
          <a:spcPts val="0"/>
        </a:spcBef>
        <a:spcAft>
          <a:spcPct val="0"/>
        </a:spcAft>
        <a:buClr>
          <a:schemeClr val="tx1"/>
        </a:buClr>
        <a:buFont typeface="Arial" panose="020B0604020202020204" pitchFamily="34" charset="0"/>
        <a:buChar char="•"/>
        <a:defRPr>
          <a:solidFill>
            <a:schemeClr val="tx1"/>
          </a:solidFill>
          <a:latin typeface="+mn-lt"/>
          <a:ea typeface="MS PGothic" pitchFamily="34" charset="-128"/>
        </a:defRPr>
      </a:lvl5pPr>
      <a:lvl6pPr marL="2514600" indent="-228600" algn="l" rtl="0" eaLnBrk="1" fontAlgn="base" hangingPunct="1">
        <a:spcBef>
          <a:spcPct val="20000"/>
        </a:spcBef>
        <a:spcAft>
          <a:spcPct val="0"/>
        </a:spcAft>
        <a:buClr>
          <a:srgbClr val="00783C"/>
        </a:buClr>
        <a:buChar char="»"/>
        <a:defRPr sz="1600">
          <a:solidFill>
            <a:schemeClr val="tx1"/>
          </a:solidFill>
          <a:latin typeface="+mn-lt"/>
        </a:defRPr>
      </a:lvl6pPr>
      <a:lvl7pPr marL="2971800" indent="-228600" algn="l" rtl="0" eaLnBrk="1" fontAlgn="base" hangingPunct="1">
        <a:spcBef>
          <a:spcPct val="20000"/>
        </a:spcBef>
        <a:spcAft>
          <a:spcPct val="0"/>
        </a:spcAft>
        <a:buClr>
          <a:srgbClr val="00783C"/>
        </a:buClr>
        <a:buChar char="»"/>
        <a:defRPr sz="1600">
          <a:solidFill>
            <a:schemeClr val="tx1"/>
          </a:solidFill>
          <a:latin typeface="+mn-lt"/>
        </a:defRPr>
      </a:lvl7pPr>
      <a:lvl8pPr marL="3429000" indent="-228600" algn="l" rtl="0" eaLnBrk="1" fontAlgn="base" hangingPunct="1">
        <a:spcBef>
          <a:spcPct val="20000"/>
        </a:spcBef>
        <a:spcAft>
          <a:spcPct val="0"/>
        </a:spcAft>
        <a:buClr>
          <a:srgbClr val="00783C"/>
        </a:buClr>
        <a:buChar char="»"/>
        <a:defRPr sz="1600">
          <a:solidFill>
            <a:schemeClr val="tx1"/>
          </a:solidFill>
          <a:latin typeface="+mn-lt"/>
        </a:defRPr>
      </a:lvl8pPr>
      <a:lvl9pPr marL="3886200" indent="-228600" algn="l" rtl="0" eaLnBrk="1" fontAlgn="base" hangingPunct="1">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2" name="Rectangle 2"/>
          <p:cNvSpPr>
            <a:spLocks noGrp="1" noChangeArrowheads="1"/>
          </p:cNvSpPr>
          <p:nvPr>
            <p:ph type="title"/>
          </p:nvPr>
        </p:nvSpPr>
        <p:spPr bwMode="auto">
          <a:xfrm>
            <a:off x="685800" y="871538"/>
            <a:ext cx="7772400" cy="563562"/>
          </a:xfrm>
          <a:prstGeom prst="rect">
            <a:avLst/>
          </a:prstGeom>
          <a:noFill/>
          <a:ln w="9525">
            <a:noFill/>
            <a:miter lim="800000"/>
            <a:headEnd/>
            <a:tailEnd/>
          </a:ln>
        </p:spPr>
        <p:txBody>
          <a:bodyPr vert="horz" wrap="square" lIns="0" tIns="0" rIns="0" bIns="0" numCol="1" anchor="ctr" anchorCtr="0" compatLnSpc="1">
            <a:prstTxWarp prst="textNoShape">
              <a:avLst/>
            </a:prstTxWarp>
            <a:normAutofit/>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5" name="Date Placeholder 4"/>
          <p:cNvSpPr>
            <a:spLocks noGrp="1"/>
          </p:cNvSpPr>
          <p:nvPr>
            <p:ph type="dt" sz="half" idx="2"/>
          </p:nvPr>
        </p:nvSpPr>
        <p:spPr>
          <a:xfrm>
            <a:off x="684213" y="6329363"/>
            <a:ext cx="2133600" cy="365125"/>
          </a:xfrm>
          <a:prstGeom prst="rect">
            <a:avLst/>
          </a:prstGeom>
        </p:spPr>
        <p:txBody>
          <a:bodyPr vert="horz" wrap="square" lIns="0" tIns="0" rIns="91440" bIns="0" numCol="1" anchor="ctr" anchorCtr="0" compatLnSpc="1">
            <a:prstTxWarp prst="textNoShape">
              <a:avLst/>
            </a:prstTxWarp>
            <a:normAutofit/>
          </a:bodyPr>
          <a:lstStyle>
            <a:lvl1pPr>
              <a:defRPr sz="1400" b="0">
                <a:solidFill>
                  <a:schemeClr val="bg1">
                    <a:lumMod val="75000"/>
                  </a:schemeClr>
                </a:solidFill>
                <a:latin typeface="+mn-lt"/>
                <a:cs typeface="Times New Roman" pitchFamily="18" charset="0"/>
              </a:defRPr>
            </a:lvl1pPr>
          </a:lstStyle>
          <a:p>
            <a:endParaRPr lang="en-US" dirty="0">
              <a:solidFill>
                <a:srgbClr val="FFFFFF">
                  <a:lumMod val="75000"/>
                </a:srgbClr>
              </a:solidFill>
            </a:endParaRPr>
          </a:p>
        </p:txBody>
      </p:sp>
    </p:spTree>
    <p:extLst>
      <p:ext uri="{BB962C8B-B14F-4D97-AF65-F5344CB8AC3E}">
        <p14:creationId xmlns:p14="http://schemas.microsoft.com/office/powerpoint/2010/main" val="3147344976"/>
      </p:ext>
    </p:extLst>
  </p:cSld>
  <p:clrMap bg1="lt1" tx1="dk1" bg2="lt2" tx2="dk2" accent1="accent1" accent2="accent2" accent3="accent3" accent4="accent4" accent5="accent5" accent6="accent6" hlink="hlink" folHlink="folHlink"/>
  <p:sldLayoutIdLst>
    <p:sldLayoutId id="2147485416" r:id="rId1"/>
    <p:sldLayoutId id="2147485417" r:id="rId2"/>
    <p:sldLayoutId id="2147485418" r:id="rId3"/>
    <p:sldLayoutId id="2147485419" r:id="rId4"/>
    <p:sldLayoutId id="2147485420" r:id="rId5"/>
    <p:sldLayoutId id="2147485421" r:id="rId6"/>
    <p:sldLayoutId id="2147485423" r:id="rId7"/>
  </p:sldLayoutIdLst>
  <p:hf hdr="0" ftr="0" dt="0"/>
  <p:txStyles>
    <p:titleStyle>
      <a:lvl1pPr algn="l" rtl="0" eaLnBrk="1" fontAlgn="base" hangingPunct="1">
        <a:spcBef>
          <a:spcPct val="0"/>
        </a:spcBef>
        <a:spcAft>
          <a:spcPct val="0"/>
        </a:spcAft>
        <a:defRPr sz="2600" cap="none">
          <a:solidFill>
            <a:schemeClr val="tx1"/>
          </a:solidFill>
          <a:latin typeface="+mn-lt"/>
          <a:ea typeface="MS PGothic" pitchFamily="34" charset="-128"/>
          <a:cs typeface="Andes" panose="02000000000000000000" pitchFamily="50" charset="0"/>
        </a:defRPr>
      </a:lvl1pPr>
      <a:lvl2pPr algn="l" rtl="0" eaLnBrk="1" fontAlgn="base" hangingPunct="1">
        <a:spcBef>
          <a:spcPct val="0"/>
        </a:spcBef>
        <a:spcAft>
          <a:spcPct val="0"/>
        </a:spcAft>
        <a:defRPr sz="2600">
          <a:solidFill>
            <a:schemeClr val="tx1"/>
          </a:solidFill>
          <a:latin typeface="Arial Bold" charset="0"/>
          <a:ea typeface="MS PGothic" pitchFamily="34" charset="-128"/>
          <a:cs typeface="ＭＳ Ｐゴシック" charset="0"/>
        </a:defRPr>
      </a:lvl2pPr>
      <a:lvl3pPr algn="l" rtl="0" eaLnBrk="1" fontAlgn="base" hangingPunct="1">
        <a:spcBef>
          <a:spcPct val="0"/>
        </a:spcBef>
        <a:spcAft>
          <a:spcPct val="0"/>
        </a:spcAft>
        <a:defRPr sz="2600">
          <a:solidFill>
            <a:schemeClr val="tx1"/>
          </a:solidFill>
          <a:latin typeface="Arial Bold" charset="0"/>
          <a:ea typeface="MS PGothic" pitchFamily="34" charset="-128"/>
          <a:cs typeface="ＭＳ Ｐゴシック" charset="0"/>
        </a:defRPr>
      </a:lvl3pPr>
      <a:lvl4pPr algn="l" rtl="0" eaLnBrk="1" fontAlgn="base" hangingPunct="1">
        <a:spcBef>
          <a:spcPct val="0"/>
        </a:spcBef>
        <a:spcAft>
          <a:spcPct val="0"/>
        </a:spcAft>
        <a:defRPr sz="2600">
          <a:solidFill>
            <a:schemeClr val="tx1"/>
          </a:solidFill>
          <a:latin typeface="Arial Bold" charset="0"/>
          <a:ea typeface="MS PGothic" pitchFamily="34" charset="-128"/>
          <a:cs typeface="ＭＳ Ｐゴシック" charset="0"/>
        </a:defRPr>
      </a:lvl4pPr>
      <a:lvl5pPr algn="l" rtl="0" eaLnBrk="1" fontAlgn="base" hangingPunct="1">
        <a:spcBef>
          <a:spcPct val="0"/>
        </a:spcBef>
        <a:spcAft>
          <a:spcPct val="0"/>
        </a:spcAft>
        <a:defRPr sz="2600">
          <a:solidFill>
            <a:schemeClr val="tx1"/>
          </a:solidFill>
          <a:latin typeface="Arial Bold" charset="0"/>
          <a:ea typeface="MS PGothic" pitchFamily="34" charset="-128"/>
          <a:cs typeface="ＭＳ Ｐゴシック" charset="0"/>
        </a:defRPr>
      </a:lvl5pPr>
      <a:lvl6pPr marL="457200" algn="ctr" rtl="0" eaLnBrk="1" fontAlgn="base" hangingPunct="1">
        <a:spcBef>
          <a:spcPct val="0"/>
        </a:spcBef>
        <a:spcAft>
          <a:spcPct val="0"/>
        </a:spcAft>
        <a:defRPr sz="2600" b="1">
          <a:solidFill>
            <a:srgbClr val="014C6D"/>
          </a:solidFill>
          <a:latin typeface="Trebuchet MS" pitchFamily="34" charset="0"/>
        </a:defRPr>
      </a:lvl6pPr>
      <a:lvl7pPr marL="914400" algn="ctr" rtl="0" eaLnBrk="1" fontAlgn="base" hangingPunct="1">
        <a:spcBef>
          <a:spcPct val="0"/>
        </a:spcBef>
        <a:spcAft>
          <a:spcPct val="0"/>
        </a:spcAft>
        <a:defRPr sz="2600" b="1">
          <a:solidFill>
            <a:srgbClr val="014C6D"/>
          </a:solidFill>
          <a:latin typeface="Trebuchet MS" pitchFamily="34" charset="0"/>
        </a:defRPr>
      </a:lvl7pPr>
      <a:lvl8pPr marL="1371600" algn="ctr" rtl="0" eaLnBrk="1" fontAlgn="base" hangingPunct="1">
        <a:spcBef>
          <a:spcPct val="0"/>
        </a:spcBef>
        <a:spcAft>
          <a:spcPct val="0"/>
        </a:spcAft>
        <a:defRPr sz="2600" b="1">
          <a:solidFill>
            <a:srgbClr val="014C6D"/>
          </a:solidFill>
          <a:latin typeface="Trebuchet MS" pitchFamily="34" charset="0"/>
        </a:defRPr>
      </a:lvl8pPr>
      <a:lvl9pPr marL="1828800" algn="ctr" rtl="0" eaLnBrk="1" fontAlgn="base" hangingPunct="1">
        <a:spcBef>
          <a:spcPct val="0"/>
        </a:spcBef>
        <a:spcAft>
          <a:spcPct val="0"/>
        </a:spcAft>
        <a:defRPr sz="2600" b="1">
          <a:solidFill>
            <a:srgbClr val="014C6D"/>
          </a:solidFill>
          <a:latin typeface="Trebuchet MS" pitchFamily="34" charset="0"/>
        </a:defRPr>
      </a:lvl9pPr>
    </p:titleStyle>
    <p:bodyStyle>
      <a:lvl1pPr marL="0" indent="0" algn="just" rtl="0" eaLnBrk="1" fontAlgn="base" hangingPunct="1">
        <a:lnSpc>
          <a:spcPct val="100000"/>
        </a:lnSpc>
        <a:spcBef>
          <a:spcPts val="0"/>
        </a:spcBef>
        <a:spcAft>
          <a:spcPct val="0"/>
        </a:spcAft>
        <a:buClr>
          <a:schemeClr val="tx1"/>
        </a:buClr>
        <a:buFont typeface="Arial" panose="020B0604020202020204" pitchFamily="34" charset="0"/>
        <a:buNone/>
        <a:defRPr>
          <a:solidFill>
            <a:schemeClr val="tx1"/>
          </a:solidFill>
          <a:latin typeface="+mn-lt"/>
          <a:ea typeface="MS PGothic" pitchFamily="34" charset="-128"/>
          <a:cs typeface="Andes" panose="02000000000000000000" pitchFamily="50" charset="0"/>
        </a:defRPr>
      </a:lvl1pPr>
      <a:lvl2pPr marL="285750" indent="-285750" algn="just" rtl="0" eaLnBrk="1" fontAlgn="base" hangingPunct="1">
        <a:lnSpc>
          <a:spcPct val="100000"/>
        </a:lnSpc>
        <a:spcBef>
          <a:spcPts val="0"/>
        </a:spcBef>
        <a:spcAft>
          <a:spcPct val="0"/>
        </a:spcAft>
        <a:buClr>
          <a:schemeClr val="tx1"/>
        </a:buClr>
        <a:buFont typeface="Arial" panose="020B0604020202020204" pitchFamily="34" charset="0"/>
        <a:buChar char="•"/>
        <a:defRPr sz="1400">
          <a:solidFill>
            <a:schemeClr val="tx1"/>
          </a:solidFill>
          <a:latin typeface="+mn-lt"/>
          <a:ea typeface="MS PGothic" pitchFamily="34" charset="-128"/>
        </a:defRPr>
      </a:lvl2pPr>
      <a:lvl3pPr marL="576263" indent="-285750" algn="just" rtl="0" eaLnBrk="1" fontAlgn="base" hangingPunct="1">
        <a:lnSpc>
          <a:spcPct val="100000"/>
        </a:lnSpc>
        <a:spcBef>
          <a:spcPts val="0"/>
        </a:spcBef>
        <a:spcAft>
          <a:spcPct val="0"/>
        </a:spcAft>
        <a:buClr>
          <a:schemeClr val="tx1"/>
        </a:buClr>
        <a:buFont typeface="Arial" panose="020B0604020202020204" pitchFamily="34" charset="0"/>
        <a:buChar char="-"/>
        <a:defRPr sz="1400">
          <a:solidFill>
            <a:schemeClr val="tx1"/>
          </a:solidFill>
          <a:latin typeface="+mn-lt"/>
          <a:ea typeface="MS PGothic" pitchFamily="34" charset="-128"/>
        </a:defRPr>
      </a:lvl3pPr>
      <a:lvl4pPr marL="1657350" indent="-285750" algn="just" rtl="0" eaLnBrk="1" fontAlgn="base" hangingPunct="1">
        <a:lnSpc>
          <a:spcPct val="100000"/>
        </a:lnSpc>
        <a:spcBef>
          <a:spcPts val="0"/>
        </a:spcBef>
        <a:spcAft>
          <a:spcPct val="0"/>
        </a:spcAft>
        <a:buClr>
          <a:schemeClr val="tx1"/>
        </a:buClr>
        <a:buFont typeface="Arial" panose="020B0604020202020204" pitchFamily="34" charset="0"/>
        <a:buChar char="•"/>
        <a:defRPr>
          <a:solidFill>
            <a:schemeClr val="tx1"/>
          </a:solidFill>
          <a:latin typeface="+mn-lt"/>
          <a:ea typeface="MS PGothic" pitchFamily="34" charset="-128"/>
        </a:defRPr>
      </a:lvl4pPr>
      <a:lvl5pPr marL="2114550" indent="-285750" algn="just" rtl="0" eaLnBrk="1" fontAlgn="base" hangingPunct="1">
        <a:lnSpc>
          <a:spcPct val="100000"/>
        </a:lnSpc>
        <a:spcBef>
          <a:spcPts val="0"/>
        </a:spcBef>
        <a:spcAft>
          <a:spcPct val="0"/>
        </a:spcAft>
        <a:buClr>
          <a:schemeClr val="tx1"/>
        </a:buClr>
        <a:buFont typeface="Arial" panose="020B0604020202020204" pitchFamily="34" charset="0"/>
        <a:buChar char="•"/>
        <a:defRPr>
          <a:solidFill>
            <a:schemeClr val="tx1"/>
          </a:solidFill>
          <a:latin typeface="+mn-lt"/>
          <a:ea typeface="MS PGothic" pitchFamily="34" charset="-128"/>
        </a:defRPr>
      </a:lvl5pPr>
      <a:lvl6pPr marL="2514600" indent="-228600" algn="l" rtl="0" eaLnBrk="1" fontAlgn="base" hangingPunct="1">
        <a:spcBef>
          <a:spcPct val="20000"/>
        </a:spcBef>
        <a:spcAft>
          <a:spcPct val="0"/>
        </a:spcAft>
        <a:buClr>
          <a:srgbClr val="00783C"/>
        </a:buClr>
        <a:buChar char="»"/>
        <a:defRPr sz="1600">
          <a:solidFill>
            <a:schemeClr val="tx1"/>
          </a:solidFill>
          <a:latin typeface="+mn-lt"/>
        </a:defRPr>
      </a:lvl6pPr>
      <a:lvl7pPr marL="2971800" indent="-228600" algn="l" rtl="0" eaLnBrk="1" fontAlgn="base" hangingPunct="1">
        <a:spcBef>
          <a:spcPct val="20000"/>
        </a:spcBef>
        <a:spcAft>
          <a:spcPct val="0"/>
        </a:spcAft>
        <a:buClr>
          <a:srgbClr val="00783C"/>
        </a:buClr>
        <a:buChar char="»"/>
        <a:defRPr sz="1600">
          <a:solidFill>
            <a:schemeClr val="tx1"/>
          </a:solidFill>
          <a:latin typeface="+mn-lt"/>
        </a:defRPr>
      </a:lvl7pPr>
      <a:lvl8pPr marL="3429000" indent="-228600" algn="l" rtl="0" eaLnBrk="1" fontAlgn="base" hangingPunct="1">
        <a:spcBef>
          <a:spcPct val="20000"/>
        </a:spcBef>
        <a:spcAft>
          <a:spcPct val="0"/>
        </a:spcAft>
        <a:buClr>
          <a:srgbClr val="00783C"/>
        </a:buClr>
        <a:buChar char="»"/>
        <a:defRPr sz="1600">
          <a:solidFill>
            <a:schemeClr val="tx1"/>
          </a:solidFill>
          <a:latin typeface="+mn-lt"/>
        </a:defRPr>
      </a:lvl8pPr>
      <a:lvl9pPr marL="3886200" indent="-228600" algn="l" rtl="0" eaLnBrk="1" fontAlgn="base" hangingPunct="1">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Freeform 84"/>
          <p:cNvSpPr>
            <a:spLocks/>
          </p:cNvSpPr>
          <p:nvPr/>
        </p:nvSpPr>
        <p:spPr bwMode="auto">
          <a:xfrm flipH="1">
            <a:off x="8189913" y="6323013"/>
            <a:ext cx="349250" cy="534987"/>
          </a:xfrm>
          <a:custGeom>
            <a:avLst/>
            <a:gdLst>
              <a:gd name="T0" fmla="*/ 0 w 638"/>
              <a:gd name="T1" fmla="*/ 0 h 1194"/>
              <a:gd name="T2" fmla="*/ 2147483646 w 638"/>
              <a:gd name="T3" fmla="*/ 2147483646 h 1194"/>
              <a:gd name="T4" fmla="*/ 2147483646 w 638"/>
              <a:gd name="T5" fmla="*/ 2147483646 h 1194"/>
              <a:gd name="T6" fmla="*/ 2147483646 w 638"/>
              <a:gd name="T7" fmla="*/ 2147483646 h 1194"/>
              <a:gd name="T8" fmla="*/ 2147483646 w 638"/>
              <a:gd name="T9" fmla="*/ 2147483646 h 1194"/>
              <a:gd name="T10" fmla="*/ 2147483646 w 638"/>
              <a:gd name="T11" fmla="*/ 2147483646 h 1194"/>
              <a:gd name="T12" fmla="*/ 2147483646 w 638"/>
              <a:gd name="T13" fmla="*/ 2147483646 h 1194"/>
              <a:gd name="T14" fmla="*/ 2147483646 w 638"/>
              <a:gd name="T15" fmla="*/ 2147483646 h 1194"/>
              <a:gd name="T16" fmla="*/ 2147483646 w 638"/>
              <a:gd name="T17" fmla="*/ 2147483646 h 1194"/>
              <a:gd name="T18" fmla="*/ 2147483646 w 638"/>
              <a:gd name="T19" fmla="*/ 2147483646 h 1194"/>
              <a:gd name="T20" fmla="*/ 2147483646 w 638"/>
              <a:gd name="T21" fmla="*/ 2147483646 h 1194"/>
              <a:gd name="T22" fmla="*/ 2147483646 w 638"/>
              <a:gd name="T23" fmla="*/ 2147483646 h 1194"/>
              <a:gd name="T24" fmla="*/ 2147483646 w 638"/>
              <a:gd name="T25" fmla="*/ 2147483646 h 1194"/>
              <a:gd name="T26" fmla="*/ 2147483646 w 638"/>
              <a:gd name="T27" fmla="*/ 2147483646 h 1194"/>
              <a:gd name="T28" fmla="*/ 2147483646 w 638"/>
              <a:gd name="T29" fmla="*/ 2147483646 h 1194"/>
              <a:gd name="T30" fmla="*/ 2147483646 w 638"/>
              <a:gd name="T31" fmla="*/ 2147483646 h 1194"/>
              <a:gd name="T32" fmla="*/ 2147483646 w 638"/>
              <a:gd name="T33" fmla="*/ 2147483646 h 1194"/>
              <a:gd name="T34" fmla="*/ 2147483646 w 638"/>
              <a:gd name="T35" fmla="*/ 2147483646 h 1194"/>
              <a:gd name="T36" fmla="*/ 2147483646 w 638"/>
              <a:gd name="T37" fmla="*/ 2147483646 h 1194"/>
              <a:gd name="T38" fmla="*/ 2147483646 w 638"/>
              <a:gd name="T39" fmla="*/ 2147483646 h 1194"/>
              <a:gd name="T40" fmla="*/ 2147483646 w 638"/>
              <a:gd name="T41" fmla="*/ 2147483646 h 1194"/>
              <a:gd name="T42" fmla="*/ 2147483646 w 638"/>
              <a:gd name="T43" fmla="*/ 2147483646 h 1194"/>
              <a:gd name="T44" fmla="*/ 2147483646 w 638"/>
              <a:gd name="T45" fmla="*/ 2147483646 h 1194"/>
              <a:gd name="T46" fmla="*/ 2147483646 w 638"/>
              <a:gd name="T47" fmla="*/ 2147483646 h 1194"/>
              <a:gd name="T48" fmla="*/ 2147483646 w 638"/>
              <a:gd name="T49" fmla="*/ 2147483646 h 1194"/>
              <a:gd name="T50" fmla="*/ 2147483646 w 638"/>
              <a:gd name="T51" fmla="*/ 2147483646 h 1194"/>
              <a:gd name="T52" fmla="*/ 2147483646 w 638"/>
              <a:gd name="T53" fmla="*/ 2147483646 h 1194"/>
              <a:gd name="T54" fmla="*/ 2147483646 w 638"/>
              <a:gd name="T55" fmla="*/ 2147483646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051" name="Freeform 85"/>
          <p:cNvSpPr>
            <a:spLocks/>
          </p:cNvSpPr>
          <p:nvPr/>
        </p:nvSpPr>
        <p:spPr bwMode="auto">
          <a:xfrm flipH="1">
            <a:off x="8545513" y="6146800"/>
            <a:ext cx="246062" cy="165100"/>
          </a:xfrm>
          <a:custGeom>
            <a:avLst/>
            <a:gdLst>
              <a:gd name="T0" fmla="*/ 2147483646 w 448"/>
              <a:gd name="T1" fmla="*/ 2147483646 h 372"/>
              <a:gd name="T2" fmla="*/ 2147483646 w 448"/>
              <a:gd name="T3" fmla="*/ 2147483646 h 372"/>
              <a:gd name="T4" fmla="*/ 2147483646 w 448"/>
              <a:gd name="T5" fmla="*/ 2147483646 h 372"/>
              <a:gd name="T6" fmla="*/ 2147483646 w 448"/>
              <a:gd name="T7" fmla="*/ 2147483646 h 372"/>
              <a:gd name="T8" fmla="*/ 2147483646 w 448"/>
              <a:gd name="T9" fmla="*/ 2147483646 h 372"/>
              <a:gd name="T10" fmla="*/ 2147483646 w 448"/>
              <a:gd name="T11" fmla="*/ 2147483646 h 372"/>
              <a:gd name="T12" fmla="*/ 0 w 448"/>
              <a:gd name="T13" fmla="*/ 0 h 372"/>
              <a:gd name="T14" fmla="*/ 2147483646 w 448"/>
              <a:gd name="T15" fmla="*/ 0 h 372"/>
              <a:gd name="T16" fmla="*/ 2147483646 w 448"/>
              <a:gd name="T17" fmla="*/ 2147483646 h 372"/>
              <a:gd name="T18" fmla="*/ 2147483646 w 448"/>
              <a:gd name="T19" fmla="*/ 2147483646 h 372"/>
              <a:gd name="T20" fmla="*/ 2147483646 w 448"/>
              <a:gd name="T21" fmla="*/ 2147483646 h 372"/>
              <a:gd name="T22" fmla="*/ 2147483646 w 448"/>
              <a:gd name="T23" fmla="*/ 2147483646 h 372"/>
              <a:gd name="T24" fmla="*/ 2147483646 w 448"/>
              <a:gd name="T25" fmla="*/ 2147483646 h 372"/>
              <a:gd name="T26" fmla="*/ 2147483646 w 448"/>
              <a:gd name="T27" fmla="*/ 2147483646 h 372"/>
              <a:gd name="T28" fmla="*/ 2147483646 w 448"/>
              <a:gd name="T29" fmla="*/ 2147483646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pPr defTabSz="914400" eaLnBrk="0" fontAlgn="base" hangingPunct="0">
              <a:spcBef>
                <a:spcPct val="0"/>
              </a:spcBef>
              <a:spcAft>
                <a:spcPct val="0"/>
              </a:spcAft>
            </a:pPr>
            <a:endParaRPr lang="en-US" sz="1600" b="1" dirty="0">
              <a:solidFill>
                <a:srgbClr val="002345"/>
              </a:solidFill>
              <a:latin typeface="Trebuchet MS" panose="020B0603020202020204" pitchFamily="34" charset="0"/>
              <a:ea typeface="MS PGothic" panose="020B0600070205080204" pitchFamily="34" charset="-128"/>
            </a:endParaRPr>
          </a:p>
        </p:txBody>
      </p:sp>
      <p:sp>
        <p:nvSpPr>
          <p:cNvPr id="2052" name="Rectangle 2"/>
          <p:cNvSpPr>
            <a:spLocks noGrp="1" noChangeArrowheads="1"/>
          </p:cNvSpPr>
          <p:nvPr>
            <p:ph type="title"/>
          </p:nvPr>
        </p:nvSpPr>
        <p:spPr bwMode="auto">
          <a:xfrm>
            <a:off x="357188" y="301625"/>
            <a:ext cx="8461375"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dirty="0"/>
              <a:t>Click To Edit Master Title Style</a:t>
            </a:r>
          </a:p>
        </p:txBody>
      </p:sp>
      <p:sp>
        <p:nvSpPr>
          <p:cNvPr id="1033" name="Rectangle 3"/>
          <p:cNvSpPr>
            <a:spLocks noGrp="1" noChangeArrowheads="1"/>
          </p:cNvSpPr>
          <p:nvPr>
            <p:ph type="body" idx="1"/>
          </p:nvPr>
        </p:nvSpPr>
        <p:spPr bwMode="auto">
          <a:xfrm>
            <a:off x="357188" y="1697038"/>
            <a:ext cx="8478837"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Paragraph content</a:t>
            </a:r>
          </a:p>
          <a:p>
            <a:pPr lvl="1"/>
            <a:r>
              <a:rPr lang="en-US" dirty="0"/>
              <a:t>Bullets</a:t>
            </a:r>
          </a:p>
          <a:p>
            <a:pPr lvl="5"/>
            <a:r>
              <a:rPr lang="en-US" dirty="0"/>
              <a:t>Bullets</a:t>
            </a:r>
          </a:p>
          <a:p>
            <a:pPr lvl="3"/>
            <a:r>
              <a:rPr lang="en-US" dirty="0"/>
              <a:t>Bullets</a:t>
            </a:r>
          </a:p>
          <a:p>
            <a:pPr lvl="4"/>
            <a:r>
              <a:rPr lang="en-US" dirty="0"/>
              <a:t>Bullets</a:t>
            </a:r>
          </a:p>
        </p:txBody>
      </p:sp>
      <p:sp>
        <p:nvSpPr>
          <p:cNvPr id="2054" name="TextBox 7"/>
          <p:cNvSpPr txBox="1">
            <a:spLocks noChangeArrowheads="1"/>
          </p:cNvSpPr>
          <p:nvPr/>
        </p:nvSpPr>
        <p:spPr bwMode="auto">
          <a:xfrm>
            <a:off x="8683625" y="6207125"/>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charset="0"/>
                <a:ea typeface="ＭＳ Ｐゴシック" charset="0"/>
                <a:cs typeface="ＭＳ Ｐゴシック" charset="0"/>
              </a:defRPr>
            </a:lvl1pPr>
            <a:lvl2pPr marL="742950" indent="-285750" eaLnBrk="0" hangingPunct="0">
              <a:defRPr sz="1600" b="1">
                <a:solidFill>
                  <a:schemeClr val="tx1"/>
                </a:solidFill>
                <a:latin typeface="Trebuchet MS" charset="0"/>
                <a:ea typeface="ＭＳ Ｐゴシック" charset="0"/>
              </a:defRPr>
            </a:lvl2pPr>
            <a:lvl3pPr marL="1143000" indent="-228600" eaLnBrk="0" hangingPunct="0">
              <a:defRPr sz="1600" b="1">
                <a:solidFill>
                  <a:schemeClr val="tx1"/>
                </a:solidFill>
                <a:latin typeface="Trebuchet MS" charset="0"/>
                <a:ea typeface="ＭＳ Ｐゴシック" charset="0"/>
              </a:defRPr>
            </a:lvl3pPr>
            <a:lvl4pPr marL="1600200" indent="-228600" eaLnBrk="0" hangingPunct="0">
              <a:defRPr sz="1600" b="1">
                <a:solidFill>
                  <a:schemeClr val="tx1"/>
                </a:solidFill>
                <a:latin typeface="Trebuchet MS" charset="0"/>
                <a:ea typeface="ＭＳ Ｐゴシック" charset="0"/>
              </a:defRPr>
            </a:lvl4pPr>
            <a:lvl5pPr marL="2057400" indent="-228600" eaLnBrk="0" hangingPunct="0">
              <a:defRPr sz="1600" b="1">
                <a:solidFill>
                  <a:schemeClr val="tx1"/>
                </a:solidFill>
                <a:latin typeface="Trebuchet MS" charset="0"/>
                <a:ea typeface="ＭＳ Ｐゴシック" charset="0"/>
              </a:defRPr>
            </a:lvl5pPr>
            <a:lvl6pPr marL="2514600" indent="-228600" eaLnBrk="0" fontAlgn="base" hangingPunct="0">
              <a:spcBef>
                <a:spcPct val="0"/>
              </a:spcBef>
              <a:spcAft>
                <a:spcPct val="0"/>
              </a:spcAft>
              <a:defRPr sz="1600" b="1">
                <a:solidFill>
                  <a:schemeClr val="tx1"/>
                </a:solidFill>
                <a:latin typeface="Trebuchet MS" charset="0"/>
                <a:ea typeface="ＭＳ Ｐゴシック" charset="0"/>
              </a:defRPr>
            </a:lvl6pPr>
            <a:lvl7pPr marL="2971800" indent="-228600" eaLnBrk="0" fontAlgn="base" hangingPunct="0">
              <a:spcBef>
                <a:spcPct val="0"/>
              </a:spcBef>
              <a:spcAft>
                <a:spcPct val="0"/>
              </a:spcAft>
              <a:defRPr sz="1600" b="1">
                <a:solidFill>
                  <a:schemeClr val="tx1"/>
                </a:solidFill>
                <a:latin typeface="Trebuchet MS" charset="0"/>
                <a:ea typeface="ＭＳ Ｐゴシック" charset="0"/>
              </a:defRPr>
            </a:lvl7pPr>
            <a:lvl8pPr marL="3429000" indent="-228600" eaLnBrk="0" fontAlgn="base" hangingPunct="0">
              <a:spcBef>
                <a:spcPct val="0"/>
              </a:spcBef>
              <a:spcAft>
                <a:spcPct val="0"/>
              </a:spcAft>
              <a:defRPr sz="1600" b="1">
                <a:solidFill>
                  <a:schemeClr val="tx1"/>
                </a:solidFill>
                <a:latin typeface="Trebuchet MS" charset="0"/>
                <a:ea typeface="ＭＳ Ｐゴシック" charset="0"/>
              </a:defRPr>
            </a:lvl8pPr>
            <a:lvl9pPr marL="3886200" indent="-228600" eaLnBrk="0" fontAlgn="base" hangingPunct="0">
              <a:spcBef>
                <a:spcPct val="0"/>
              </a:spcBef>
              <a:spcAft>
                <a:spcPct val="0"/>
              </a:spcAft>
              <a:defRPr sz="1600" b="1">
                <a:solidFill>
                  <a:schemeClr val="tx1"/>
                </a:solidFill>
                <a:latin typeface="Trebuchet MS" charset="0"/>
                <a:ea typeface="ＭＳ Ｐゴシック" charset="0"/>
              </a:defRPr>
            </a:lvl9pPr>
          </a:lstStyle>
          <a:p>
            <a:pPr defTabSz="914400" eaLnBrk="1" fontAlgn="base" hangingPunct="1">
              <a:spcBef>
                <a:spcPct val="0"/>
              </a:spcBef>
              <a:spcAft>
                <a:spcPct val="0"/>
              </a:spcAft>
              <a:defRPr/>
            </a:pPr>
            <a:endParaRPr lang="en-US" dirty="0">
              <a:solidFill>
                <a:srgbClr val="002345"/>
              </a:solidFill>
            </a:endParaRPr>
          </a:p>
        </p:txBody>
      </p:sp>
      <p:sp>
        <p:nvSpPr>
          <p:cNvPr id="4" name="Slide Number Placeholder 3"/>
          <p:cNvSpPr>
            <a:spLocks noGrp="1"/>
          </p:cNvSpPr>
          <p:nvPr>
            <p:ph type="sldNum" sz="quarter" idx="4"/>
          </p:nvPr>
        </p:nvSpPr>
        <p:spPr>
          <a:xfrm>
            <a:off x="8539163" y="6359966"/>
            <a:ext cx="317500" cy="365125"/>
          </a:xfrm>
          <a:prstGeom prst="rect">
            <a:avLst/>
          </a:prstGeom>
        </p:spPr>
        <p:txBody>
          <a:bodyPr vert="horz" wrap="square" lIns="0" tIns="0" rIns="0" bIns="0" numCol="1" anchor="ctr" anchorCtr="0" compatLnSpc="1">
            <a:prstTxWarp prst="textNoShape">
              <a:avLst/>
            </a:prstTxWarp>
            <a:normAutofit/>
          </a:bodyPr>
          <a:lstStyle>
            <a:lvl1pPr algn="r" eaLnBrk="1" hangingPunct="1">
              <a:defRPr sz="1100" b="0" smtClean="0">
                <a:solidFill>
                  <a:srgbClr val="595959"/>
                </a:solidFill>
                <a:latin typeface="Arial" panose="020B0604020202020204" pitchFamily="34" charset="0"/>
                <a:cs typeface="Times New Roman" panose="02020603050405020304" pitchFamily="18" charset="0"/>
              </a:defRPr>
            </a:lvl1pPr>
          </a:lstStyle>
          <a:p>
            <a:pPr defTabSz="914400" fontAlgn="base">
              <a:spcBef>
                <a:spcPct val="0"/>
              </a:spcBef>
              <a:spcAft>
                <a:spcPct val="0"/>
              </a:spcAft>
              <a:defRPr/>
            </a:pPr>
            <a:fld id="{B7A22353-5A0C-482E-B6C9-714DE14E8553}" type="slidenum">
              <a:rPr lang="en-US" altLang="en-US">
                <a:ea typeface="MS PGothic" panose="020B0600070205080204" pitchFamily="34" charset="-128"/>
              </a:rPr>
              <a:pPr defTabSz="914400" fontAlgn="base">
                <a:spcBef>
                  <a:spcPct val="0"/>
                </a:spcBef>
                <a:spcAft>
                  <a:spcPct val="0"/>
                </a:spcAft>
                <a:defRPr/>
              </a:pPr>
              <a:t>‹#›</a:t>
            </a:fld>
            <a:endParaRPr lang="en-US" altLang="en-US" dirty="0">
              <a:ea typeface="MS PGothic" panose="020B0600070205080204" pitchFamily="34" charset="-128"/>
            </a:endParaRPr>
          </a:p>
        </p:txBody>
      </p:sp>
      <p:pic>
        <p:nvPicPr>
          <p:cNvPr id="11" name="Picture 63"/>
          <p:cNvPicPr>
            <a:picLocks noChangeAspect="1"/>
          </p:cNvPicPr>
          <p:nvPr userDrawn="1"/>
        </p:nvPicPr>
        <p:blipFill>
          <a:blip r:embed="rId24" cstate="print">
            <a:extLst>
              <a:ext uri="{28A0092B-C50C-407E-A947-70E740481C1C}">
                <a14:useLocalDpi xmlns:a14="http://schemas.microsoft.com/office/drawing/2010/main" val="0"/>
              </a:ext>
            </a:extLst>
          </a:blip>
          <a:srcRect/>
          <a:stretch>
            <a:fillRect/>
          </a:stretch>
        </p:blipFill>
        <p:spPr bwMode="auto">
          <a:xfrm>
            <a:off x="357188" y="6343884"/>
            <a:ext cx="1944597" cy="381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1152211"/>
      </p:ext>
    </p:extLst>
  </p:cSld>
  <p:clrMap bg1="lt1" tx1="dk1" bg2="lt2" tx2="dk2" accent1="accent1" accent2="accent2" accent3="accent3" accent4="accent4" accent5="accent5" accent6="accent6" hlink="hlink" folHlink="folHlink"/>
  <p:sldLayoutIdLst>
    <p:sldLayoutId id="2147485431" r:id="rId1"/>
    <p:sldLayoutId id="2147485432" r:id="rId2"/>
    <p:sldLayoutId id="2147485433" r:id="rId3"/>
    <p:sldLayoutId id="2147485434" r:id="rId4"/>
    <p:sldLayoutId id="2147485435" r:id="rId5"/>
    <p:sldLayoutId id="2147485436" r:id="rId6"/>
    <p:sldLayoutId id="2147485437" r:id="rId7"/>
    <p:sldLayoutId id="2147485438" r:id="rId8"/>
    <p:sldLayoutId id="2147485439" r:id="rId9"/>
    <p:sldLayoutId id="2147485440" r:id="rId10"/>
    <p:sldLayoutId id="2147485441" r:id="rId11"/>
    <p:sldLayoutId id="2147485442" r:id="rId12"/>
    <p:sldLayoutId id="2147485443" r:id="rId13"/>
    <p:sldLayoutId id="2147485444" r:id="rId14"/>
    <p:sldLayoutId id="2147485445" r:id="rId15"/>
    <p:sldLayoutId id="2147485446" r:id="rId16"/>
    <p:sldLayoutId id="2147485447" r:id="rId17"/>
    <p:sldLayoutId id="2147485448" r:id="rId18"/>
    <p:sldLayoutId id="2147485449" r:id="rId19"/>
    <p:sldLayoutId id="2147485450" r:id="rId20"/>
    <p:sldLayoutId id="2147485451" r:id="rId21"/>
    <p:sldLayoutId id="2147485452" r:id="rId22"/>
  </p:sldLayoutIdLst>
  <p:hf hdr="0" dt="0"/>
  <p:txStyles>
    <p:titleStyle>
      <a:lvl1pPr algn="l" rtl="0" eaLnBrk="0" fontAlgn="base" hangingPunct="0">
        <a:spcBef>
          <a:spcPct val="0"/>
        </a:spcBef>
        <a:spcAft>
          <a:spcPct val="0"/>
        </a:spcAft>
        <a:buFont typeface="Arial" panose="020B0604020202020204" pitchFamily="34" charset="0"/>
        <a:defRPr sz="2800">
          <a:solidFill>
            <a:srgbClr val="595959"/>
          </a:solidFill>
          <a:latin typeface="+mn-lt"/>
          <a:ea typeface="MS PGothic" pitchFamily="34" charset="-128"/>
          <a:cs typeface="Andes ExtraLight"/>
        </a:defRPr>
      </a:lvl1pPr>
      <a:lvl2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rial"/>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panose="020B0604020202020204" pitchFamily="34" charset="0"/>
        <a:buChar char="•"/>
        <a:defRPr>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panose="020B0604020202020204" pitchFamily="34"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panose="020B0604020202020204" pitchFamily="34" charset="0"/>
        <a:buChar char="•"/>
        <a:defRPr>
          <a:solidFill>
            <a:srgbClr val="595959"/>
          </a:solidFill>
          <a:latin typeface="Arial"/>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panose="020B0604020202020204" pitchFamily="34" charset="0"/>
        <a:buChar char="•"/>
        <a:defRPr>
          <a:solidFill>
            <a:srgbClr val="595959"/>
          </a:solidFill>
          <a:latin typeface="Arial"/>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p:cNvSpPr>
            <a:spLocks noGrp="1"/>
          </p:cNvSpPr>
          <p:nvPr>
            <p:ph type="title"/>
          </p:nvPr>
        </p:nvSpPr>
        <p:spPr>
          <a:xfrm>
            <a:off x="968494" y="1177844"/>
            <a:ext cx="7039470" cy="1822161"/>
          </a:xfrm>
        </p:spPr>
        <p:txBody>
          <a:bodyPr anchor="b">
            <a:noAutofit/>
          </a:bodyPr>
          <a:lstStyle/>
          <a:p>
            <a:r>
              <a:rPr lang="en-US" sz="2800" dirty="0">
                <a:latin typeface="Times New Roman" panose="02020603050405020304" pitchFamily="18" charset="0"/>
                <a:cs typeface="Times New Roman" panose="02020603050405020304" pitchFamily="18" charset="0"/>
              </a:rPr>
              <a:t>Benefits of Resolving Commercial Disputes Through Mediation and Recent Trends in Sector-Specific Mediation</a:t>
            </a:r>
            <a:br>
              <a:rPr lang="en-US" sz="2800" dirty="0">
                <a:latin typeface="Times New Roman" panose="02020603050405020304" pitchFamily="18" charset="0"/>
                <a:cs typeface="Times New Roman" panose="02020603050405020304" pitchFamily="18" charset="0"/>
              </a:rPr>
            </a:br>
            <a:endParaRPr lang="en-US" sz="2800" b="1" dirty="0">
              <a:latin typeface="Times New Roman" panose="02020603050405020304" pitchFamily="18" charset="0"/>
              <a:cs typeface="Times New Roman" panose="02020603050405020304" pitchFamily="18" charset="0"/>
            </a:endParaRPr>
          </a:p>
        </p:txBody>
      </p:sp>
      <p:sp>
        <p:nvSpPr>
          <p:cNvPr id="10" name="Text Placeholder 6"/>
          <p:cNvSpPr>
            <a:spLocks noGrp="1"/>
          </p:cNvSpPr>
          <p:nvPr>
            <p:ph type="body" sz="quarter" idx="13"/>
          </p:nvPr>
        </p:nvSpPr>
        <p:spPr/>
        <p:txBody>
          <a:bodyPr/>
          <a:lstStyle/>
          <a:p>
            <a:pPr marL="0" indent="0">
              <a:spcBef>
                <a:spcPct val="0"/>
              </a:spcBef>
            </a:pPr>
            <a:r>
              <a:rPr lang="en-US" dirty="0"/>
              <a:t>March 8, 2022</a:t>
            </a:r>
            <a:endParaRPr lang="en-US" cap="none" dirty="0">
              <a:latin typeface="Andes" panose="02000000000000000000" pitchFamily="50" charset="0"/>
            </a:endParaRPr>
          </a:p>
        </p:txBody>
      </p:sp>
      <p:sp>
        <p:nvSpPr>
          <p:cNvPr id="8" name="Text Placeholder 7"/>
          <p:cNvSpPr>
            <a:spLocks noGrp="1"/>
          </p:cNvSpPr>
          <p:nvPr>
            <p:ph type="body" sz="quarter" idx="14"/>
          </p:nvPr>
        </p:nvSpPr>
        <p:spPr>
          <a:xfrm>
            <a:off x="5648642" y="4699001"/>
            <a:ext cx="3157127" cy="1296272"/>
          </a:xfrm>
        </p:spPr>
        <p:txBody>
          <a:bodyPr/>
          <a:lstStyle/>
          <a:p>
            <a:r>
              <a:rPr lang="en-US" b="1" dirty="0">
                <a:latin typeface="Andes" panose="02000000000000000000" pitchFamily="50" charset="0"/>
              </a:rPr>
              <a:t>Nina </a:t>
            </a:r>
            <a:r>
              <a:rPr lang="en-US" b="1" dirty="0" err="1">
                <a:latin typeface="Andes" panose="02000000000000000000" pitchFamily="50" charset="0"/>
              </a:rPr>
              <a:t>Mocheva</a:t>
            </a:r>
            <a:endParaRPr lang="en-US" b="1" dirty="0">
              <a:latin typeface="Andes" panose="02000000000000000000" pitchFamily="50" charset="0"/>
            </a:endParaRPr>
          </a:p>
          <a:p>
            <a:r>
              <a:rPr lang="en-US" dirty="0">
                <a:latin typeface="Andes" panose="02000000000000000000" pitchFamily="50" charset="0"/>
              </a:rPr>
              <a:t>Senior Financial Sector Specialist</a:t>
            </a:r>
          </a:p>
          <a:p>
            <a:r>
              <a:rPr lang="en-US" dirty="0">
                <a:latin typeface="Andes" panose="02000000000000000000" pitchFamily="50" charset="0"/>
              </a:rPr>
              <a:t>Finance, Competitiveness and Innovation Global Practice</a:t>
            </a:r>
          </a:p>
          <a:p>
            <a:endParaRPr lang="en-US" dirty="0">
              <a:latin typeface="Andes" panose="02000000000000000000" pitchFamily="50" charset="0"/>
            </a:endParaRPr>
          </a:p>
        </p:txBody>
      </p:sp>
      <p:pic>
        <p:nvPicPr>
          <p:cNvPr id="6" name="Picture 5">
            <a:extLst>
              <a:ext uri="{FF2B5EF4-FFF2-40B4-BE49-F238E27FC236}">
                <a16:creationId xmlns:a16="http://schemas.microsoft.com/office/drawing/2014/main" id="{76B6F43B-3E68-480D-BC0F-5123BE300433}"/>
              </a:ext>
            </a:extLst>
          </p:cNvPr>
          <p:cNvPicPr>
            <a:picLocks noChangeAspect="1"/>
          </p:cNvPicPr>
          <p:nvPr/>
        </p:nvPicPr>
        <p:blipFill>
          <a:blip r:embed="rId3"/>
          <a:stretch>
            <a:fillRect/>
          </a:stretch>
        </p:blipFill>
        <p:spPr>
          <a:xfrm>
            <a:off x="702276" y="5483873"/>
            <a:ext cx="3552597" cy="693190"/>
          </a:xfrm>
          <a:prstGeom prst="rect">
            <a:avLst/>
          </a:prstGeom>
        </p:spPr>
      </p:pic>
    </p:spTree>
    <p:extLst>
      <p:ext uri="{BB962C8B-B14F-4D97-AF65-F5344CB8AC3E}">
        <p14:creationId xmlns:p14="http://schemas.microsoft.com/office/powerpoint/2010/main" val="274778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593427" y="1078633"/>
            <a:ext cx="7379724" cy="2195986"/>
          </a:xfrm>
        </p:spPr>
        <p:txBody>
          <a:bodyPr>
            <a:normAutofit/>
          </a:bodyPr>
          <a:lstStyle/>
          <a:p>
            <a:pPr marL="0" indent="0">
              <a:buClr>
                <a:srgbClr val="00ADE4"/>
              </a:buClr>
              <a:buNone/>
            </a:pPr>
            <a:endParaRPr lang="en-US" dirty="0">
              <a:solidFill>
                <a:schemeClr val="tx1"/>
              </a:solidFill>
              <a:latin typeface="Andes" panose="02000000000000000000" pitchFamily="50" charset="0"/>
            </a:endParaRPr>
          </a:p>
          <a:p>
            <a:pPr>
              <a:buClr>
                <a:srgbClr val="00ADE4"/>
              </a:buClr>
              <a:buFont typeface="+mj-lt"/>
              <a:buAutoNum type="arabicPeriod"/>
            </a:pPr>
            <a:r>
              <a:rPr lang="en-US" dirty="0">
                <a:solidFill>
                  <a:schemeClr val="tx1"/>
                </a:solidFill>
                <a:latin typeface="Andes" panose="02000000000000000000" pitchFamily="50" charset="0"/>
              </a:rPr>
              <a:t>Introduction</a:t>
            </a:r>
          </a:p>
          <a:p>
            <a:pPr>
              <a:buClr>
                <a:srgbClr val="00ADE4"/>
              </a:buClr>
              <a:buFont typeface="+mj-lt"/>
              <a:buAutoNum type="arabicPeriod"/>
            </a:pPr>
            <a:r>
              <a:rPr lang="en-US" dirty="0">
                <a:solidFill>
                  <a:schemeClr val="tx1"/>
                </a:solidFill>
                <a:latin typeface="Andes" panose="02000000000000000000" pitchFamily="50" charset="0"/>
              </a:rPr>
              <a:t>Benefits of Mediation</a:t>
            </a:r>
          </a:p>
          <a:p>
            <a:pPr>
              <a:buClr>
                <a:srgbClr val="00ADE4"/>
              </a:buClr>
              <a:buFont typeface="+mj-lt"/>
              <a:buAutoNum type="arabicPeriod"/>
            </a:pPr>
            <a:r>
              <a:rPr lang="en-US" dirty="0">
                <a:solidFill>
                  <a:schemeClr val="tx1"/>
                </a:solidFill>
                <a:latin typeface="Andes" panose="02000000000000000000" pitchFamily="50" charset="0"/>
              </a:rPr>
              <a:t>Trends in Use of Commercial Mediation</a:t>
            </a:r>
          </a:p>
          <a:p>
            <a:pPr>
              <a:buClr>
                <a:srgbClr val="00ADE4"/>
              </a:buClr>
              <a:buFont typeface="+mj-lt"/>
              <a:buAutoNum type="arabicPeriod"/>
            </a:pPr>
            <a:r>
              <a:rPr lang="en-US" dirty="0">
                <a:solidFill>
                  <a:schemeClr val="tx1"/>
                </a:solidFill>
                <a:latin typeface="Andes" panose="02000000000000000000" pitchFamily="50" charset="0"/>
              </a:rPr>
              <a:t>Use of Commercial Mediation in Finance: Current Trends, Opportunities and Limitations</a:t>
            </a:r>
          </a:p>
          <a:p>
            <a:pPr>
              <a:buClr>
                <a:srgbClr val="00ADE4"/>
              </a:buClr>
              <a:buFont typeface="+mj-lt"/>
              <a:buAutoNum type="arabicPeriod"/>
            </a:pPr>
            <a:endParaRPr lang="en-US" dirty="0">
              <a:solidFill>
                <a:schemeClr val="tx1"/>
              </a:solidFill>
              <a:latin typeface="Andes" panose="02000000000000000000" pitchFamily="50" charset="0"/>
            </a:endParaRPr>
          </a:p>
          <a:p>
            <a:pPr>
              <a:buClr>
                <a:srgbClr val="00ADE4"/>
              </a:buClr>
              <a:buFont typeface="+mj-lt"/>
              <a:buAutoNum type="arabicPeriod"/>
            </a:pPr>
            <a:endParaRPr lang="en-US" dirty="0">
              <a:solidFill>
                <a:schemeClr val="tx1"/>
              </a:solidFill>
              <a:latin typeface="Andes" panose="02000000000000000000" pitchFamily="50" charset="0"/>
            </a:endParaRPr>
          </a:p>
          <a:p>
            <a:pPr marL="0" indent="0">
              <a:buClr>
                <a:srgbClr val="00ADE4"/>
              </a:buClr>
              <a:buNone/>
            </a:pPr>
            <a:endParaRPr lang="en-US" dirty="0"/>
          </a:p>
          <a:p>
            <a:pPr marL="0" indent="0">
              <a:buClr>
                <a:schemeClr val="bg2"/>
              </a:buClr>
              <a:buNone/>
            </a:pPr>
            <a:endParaRPr lang="en-US" dirty="0"/>
          </a:p>
          <a:p>
            <a:pPr>
              <a:buClr>
                <a:schemeClr val="bg2"/>
              </a:buClr>
              <a:buFontTx/>
              <a:buAutoNum type="romanUcPeriod"/>
            </a:pPr>
            <a:endParaRPr lang="en-US" dirty="0"/>
          </a:p>
          <a:p>
            <a:pPr>
              <a:buClr>
                <a:schemeClr val="bg2"/>
              </a:buClr>
              <a:buFontTx/>
              <a:buAutoNum type="romanUcPeriod"/>
            </a:pPr>
            <a:endParaRPr lang="en-US" dirty="0"/>
          </a:p>
          <a:p>
            <a:pPr marL="0" indent="0">
              <a:buNone/>
            </a:pPr>
            <a:endParaRPr lang="en-US" dirty="0"/>
          </a:p>
          <a:p>
            <a:pPr marL="0" indent="0">
              <a:buNone/>
            </a:pPr>
            <a:endParaRPr lang="en-US" b="1" cap="none" dirty="0">
              <a:solidFill>
                <a:schemeClr val="bg1">
                  <a:lumMod val="75000"/>
                </a:schemeClr>
              </a:solidFill>
            </a:endParaRPr>
          </a:p>
        </p:txBody>
      </p:sp>
    </p:spTree>
    <p:extLst>
      <p:ext uri="{BB962C8B-B14F-4D97-AF65-F5344CB8AC3E}">
        <p14:creationId xmlns:p14="http://schemas.microsoft.com/office/powerpoint/2010/main" val="2546676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21096" y="285163"/>
            <a:ext cx="8046652" cy="461665"/>
          </a:xfrm>
          <a:prstGeom prst="rect">
            <a:avLst/>
          </a:prstGeom>
        </p:spPr>
        <p:txBody>
          <a:bodyPr wrap="square">
            <a:spAutoFit/>
          </a:bodyPr>
          <a:lstStyle/>
          <a:p>
            <a:pPr>
              <a:buClr>
                <a:srgbClr val="00ADE4"/>
              </a:buClr>
            </a:pPr>
            <a:r>
              <a:rPr lang="en-US" sz="2400" dirty="0">
                <a:latin typeface="Andes" panose="02000000000000000000" pitchFamily="50" charset="0"/>
              </a:rPr>
              <a:t>Introduction</a:t>
            </a:r>
          </a:p>
        </p:txBody>
      </p:sp>
      <p:sp>
        <p:nvSpPr>
          <p:cNvPr id="2" name="Rectangle 1">
            <a:extLst>
              <a:ext uri="{FF2B5EF4-FFF2-40B4-BE49-F238E27FC236}">
                <a16:creationId xmlns:a16="http://schemas.microsoft.com/office/drawing/2014/main" id="{E7EB6FEB-3F67-4172-9D20-22B744183DA8}"/>
              </a:ext>
            </a:extLst>
          </p:cNvPr>
          <p:cNvSpPr/>
          <p:nvPr/>
        </p:nvSpPr>
        <p:spPr>
          <a:xfrm>
            <a:off x="760164" y="1613310"/>
            <a:ext cx="7707584" cy="2258823"/>
          </a:xfrm>
          <a:prstGeom prst="rect">
            <a:avLst/>
          </a:prstGeom>
        </p:spPr>
        <p:txBody>
          <a:bodyPr wrap="square">
            <a:spAutoFit/>
          </a:bodyPr>
          <a:lstStyle/>
          <a:p>
            <a:pPr marL="0" marR="0">
              <a:lnSpc>
                <a:spcPct val="107000"/>
              </a:lnSpc>
              <a:spcBef>
                <a:spcPts val="0"/>
              </a:spcBef>
              <a:spcAft>
                <a:spcPts val="800"/>
              </a:spcAft>
            </a:pPr>
            <a:r>
              <a:rPr lang="en-US" sz="2000" i="1" dirty="0">
                <a:latin typeface="Calibri" panose="020F0502020204030204" pitchFamily="34" charset="0"/>
                <a:ea typeface="Calibri" panose="020F0502020204030204" pitchFamily="34" charset="0"/>
                <a:cs typeface="Times New Roman" panose="02020603050405020304" pitchFamily="18" charset="0"/>
              </a:rPr>
              <a:t>“Disputes are part of life, and we all experience them sometimes. They give us an opportunity to solve problems and to improve relationships, but they carry a risk of being destructive if not managed well”</a:t>
            </a:r>
          </a:p>
          <a:p>
            <a:pPr marL="0" marR="0">
              <a:lnSpc>
                <a:spcPct val="107000"/>
              </a:lnSpc>
              <a:spcBef>
                <a:spcPts val="0"/>
              </a:spcBef>
              <a:spcAft>
                <a:spcPts val="800"/>
              </a:spcAft>
            </a:pPr>
            <a:endParaRPr lang="en-US" sz="2000" b="0" i="1"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0" i="1" dirty="0">
                <a:latin typeface="Calibri" panose="020F0502020204030204" pitchFamily="34" charset="0"/>
                <a:ea typeface="Calibri" panose="020F0502020204030204" pitchFamily="34" charset="0"/>
                <a:cs typeface="Times New Roman" panose="02020603050405020304" pitchFamily="18" charset="0"/>
              </a:rPr>
              <a:t> - Mediation Series: Mediation Essentials (Washington, DC: IFC/World Bank Group, 2016)</a:t>
            </a:r>
          </a:p>
        </p:txBody>
      </p:sp>
    </p:spTree>
    <p:extLst>
      <p:ext uri="{BB962C8B-B14F-4D97-AF65-F5344CB8AC3E}">
        <p14:creationId xmlns:p14="http://schemas.microsoft.com/office/powerpoint/2010/main" val="1127397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3E39DB-66C0-4CE8-A87C-3F4D3B98980E}"/>
              </a:ext>
            </a:extLst>
          </p:cNvPr>
          <p:cNvSpPr>
            <a:spLocks noGrp="1"/>
          </p:cNvSpPr>
          <p:nvPr>
            <p:ph type="sldNum" sz="quarter" idx="11"/>
          </p:nvPr>
        </p:nvSpPr>
        <p:spPr/>
        <p:txBody>
          <a:bodyPr/>
          <a:lstStyle/>
          <a:p>
            <a:pPr defTabSz="914400" fontAlgn="base">
              <a:spcBef>
                <a:spcPct val="0"/>
              </a:spcBef>
              <a:spcAft>
                <a:spcPct val="0"/>
              </a:spcAft>
              <a:defRPr/>
            </a:pPr>
            <a:fld id="{EF62D93A-3BA0-8848-BFA3-D7046C1B555D}" type="slidenum">
              <a:rPr lang="en-US" b="1" smtClean="0">
                <a:solidFill>
                  <a:srgbClr val="021F43"/>
                </a:solidFill>
                <a:latin typeface="Trebuchet MS" panose="020B0603020202020204" pitchFamily="34" charset="0"/>
                <a:ea typeface="MS PGothic" panose="020B0600070205080204" pitchFamily="34" charset="-128"/>
              </a:rPr>
              <a:pPr defTabSz="914400" fontAlgn="base">
                <a:spcBef>
                  <a:spcPct val="0"/>
                </a:spcBef>
                <a:spcAft>
                  <a:spcPct val="0"/>
                </a:spcAft>
                <a:defRPr/>
              </a:pPr>
              <a:t>3</a:t>
            </a:fld>
            <a:endParaRPr lang="en-US" b="1" dirty="0">
              <a:solidFill>
                <a:srgbClr val="021F43"/>
              </a:solidFill>
              <a:latin typeface="Trebuchet MS" panose="020B0603020202020204" pitchFamily="34" charset="0"/>
              <a:ea typeface="MS PGothic" panose="020B0600070205080204" pitchFamily="34" charset="-128"/>
            </a:endParaRPr>
          </a:p>
        </p:txBody>
      </p:sp>
      <p:sp>
        <p:nvSpPr>
          <p:cNvPr id="3" name="Title 2">
            <a:extLst>
              <a:ext uri="{FF2B5EF4-FFF2-40B4-BE49-F238E27FC236}">
                <a16:creationId xmlns:a16="http://schemas.microsoft.com/office/drawing/2014/main" id="{8EA82FF4-AF43-4B56-BB4F-597895C209A0}"/>
              </a:ext>
            </a:extLst>
          </p:cNvPr>
          <p:cNvSpPr>
            <a:spLocks noGrp="1"/>
          </p:cNvSpPr>
          <p:nvPr>
            <p:ph type="title"/>
          </p:nvPr>
        </p:nvSpPr>
        <p:spPr/>
        <p:txBody>
          <a:bodyPr/>
          <a:lstStyle/>
          <a:p>
            <a:r>
              <a:rPr lang="en-US" dirty="0"/>
              <a:t>Benefits of Mediation: SIDRA Survey (2020)</a:t>
            </a:r>
          </a:p>
        </p:txBody>
      </p:sp>
      <p:sp>
        <p:nvSpPr>
          <p:cNvPr id="6" name="Text Placeholder 5">
            <a:extLst>
              <a:ext uri="{FF2B5EF4-FFF2-40B4-BE49-F238E27FC236}">
                <a16:creationId xmlns:a16="http://schemas.microsoft.com/office/drawing/2014/main" id="{355E1DCF-6235-40D4-981D-AA93E59E3C35}"/>
              </a:ext>
            </a:extLst>
          </p:cNvPr>
          <p:cNvSpPr>
            <a:spLocks noGrp="1"/>
          </p:cNvSpPr>
          <p:nvPr>
            <p:ph type="body" sz="quarter" idx="13"/>
          </p:nvPr>
        </p:nvSpPr>
        <p:spPr/>
        <p:txBody>
          <a:bodyPr>
            <a:normAutofit/>
          </a:bodyPr>
          <a:lstStyle/>
          <a:p>
            <a:r>
              <a:rPr lang="en-US" sz="1500" b="1" i="1" dirty="0">
                <a:latin typeface="Calibri" panose="020F0502020204030204" pitchFamily="34" charset="0"/>
                <a:cs typeface="Calibri" panose="020F0502020204030204" pitchFamily="34" charset="0"/>
              </a:rPr>
              <a:t>Singapore International Dispute Resolution Academy's International Dispute Resolution Survey (2020)</a:t>
            </a:r>
          </a:p>
        </p:txBody>
      </p:sp>
      <p:pic>
        <p:nvPicPr>
          <p:cNvPr id="11" name="Picture 10">
            <a:extLst>
              <a:ext uri="{FF2B5EF4-FFF2-40B4-BE49-F238E27FC236}">
                <a16:creationId xmlns:a16="http://schemas.microsoft.com/office/drawing/2014/main" id="{FE20F840-01FB-4A45-BD5A-78BD9682AC49}"/>
              </a:ext>
            </a:extLst>
          </p:cNvPr>
          <p:cNvPicPr/>
          <p:nvPr/>
        </p:nvPicPr>
        <p:blipFill>
          <a:blip r:embed="rId2"/>
          <a:stretch>
            <a:fillRect/>
          </a:stretch>
        </p:blipFill>
        <p:spPr>
          <a:xfrm>
            <a:off x="74612" y="1840375"/>
            <a:ext cx="4497387" cy="4164422"/>
          </a:xfrm>
          <a:prstGeom prst="rect">
            <a:avLst/>
          </a:prstGeom>
        </p:spPr>
      </p:pic>
      <p:pic>
        <p:nvPicPr>
          <p:cNvPr id="5" name="Picture 4">
            <a:extLst>
              <a:ext uri="{FF2B5EF4-FFF2-40B4-BE49-F238E27FC236}">
                <a16:creationId xmlns:a16="http://schemas.microsoft.com/office/drawing/2014/main" id="{C212C905-466F-4EBA-B029-5C36F52CB4BD}"/>
              </a:ext>
            </a:extLst>
          </p:cNvPr>
          <p:cNvPicPr>
            <a:picLocks noChangeAspect="1"/>
          </p:cNvPicPr>
          <p:nvPr/>
        </p:nvPicPr>
        <p:blipFill>
          <a:blip r:embed="rId3"/>
          <a:stretch>
            <a:fillRect/>
          </a:stretch>
        </p:blipFill>
        <p:spPr>
          <a:xfrm>
            <a:off x="4359101" y="1447561"/>
            <a:ext cx="4710287" cy="4557235"/>
          </a:xfrm>
          <a:prstGeom prst="rect">
            <a:avLst/>
          </a:prstGeom>
        </p:spPr>
      </p:pic>
      <p:sp>
        <p:nvSpPr>
          <p:cNvPr id="12" name="Arrow: Left 11">
            <a:extLst>
              <a:ext uri="{FF2B5EF4-FFF2-40B4-BE49-F238E27FC236}">
                <a16:creationId xmlns:a16="http://schemas.microsoft.com/office/drawing/2014/main" id="{8F82C935-8DFB-4133-9EFA-A0E6D7515956}"/>
              </a:ext>
            </a:extLst>
          </p:cNvPr>
          <p:cNvSpPr/>
          <p:nvPr/>
        </p:nvSpPr>
        <p:spPr bwMode="auto">
          <a:xfrm>
            <a:off x="2939969" y="3678917"/>
            <a:ext cx="978408" cy="231493"/>
          </a:xfrm>
          <a:prstGeom prst="leftArrow">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Trebuchet MS" pitchFamily="34" charset="0"/>
              <a:cs typeface="Times New Roman" pitchFamily="18" charset="0"/>
            </a:endParaRPr>
          </a:p>
        </p:txBody>
      </p:sp>
      <p:sp>
        <p:nvSpPr>
          <p:cNvPr id="13" name="Arrow: Left 12">
            <a:extLst>
              <a:ext uri="{FF2B5EF4-FFF2-40B4-BE49-F238E27FC236}">
                <a16:creationId xmlns:a16="http://schemas.microsoft.com/office/drawing/2014/main" id="{9549C6C5-8F09-45B9-BD97-E704338C61F2}"/>
              </a:ext>
            </a:extLst>
          </p:cNvPr>
          <p:cNvSpPr/>
          <p:nvPr/>
        </p:nvSpPr>
        <p:spPr bwMode="auto">
          <a:xfrm>
            <a:off x="2939969" y="4180389"/>
            <a:ext cx="978408" cy="231493"/>
          </a:xfrm>
          <a:prstGeom prst="leftArrow">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Trebuchet MS" pitchFamily="34" charset="0"/>
              <a:cs typeface="Times New Roman" pitchFamily="18" charset="0"/>
            </a:endParaRPr>
          </a:p>
        </p:txBody>
      </p:sp>
    </p:spTree>
    <p:extLst>
      <p:ext uri="{BB962C8B-B14F-4D97-AF65-F5344CB8AC3E}">
        <p14:creationId xmlns:p14="http://schemas.microsoft.com/office/powerpoint/2010/main" val="3546847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E23AD6-8FB5-4997-BDD5-EC8903E62265}"/>
              </a:ext>
            </a:extLst>
          </p:cNvPr>
          <p:cNvSpPr>
            <a:spLocks noGrp="1"/>
          </p:cNvSpPr>
          <p:nvPr>
            <p:ph type="sldNum" sz="quarter" idx="11"/>
          </p:nvPr>
        </p:nvSpPr>
        <p:spPr/>
        <p:txBody>
          <a:bodyPr/>
          <a:lstStyle/>
          <a:p>
            <a:pPr defTabSz="914400" fontAlgn="base">
              <a:spcBef>
                <a:spcPct val="0"/>
              </a:spcBef>
              <a:spcAft>
                <a:spcPct val="0"/>
              </a:spcAft>
              <a:defRPr/>
            </a:pPr>
            <a:fld id="{EF62D93A-3BA0-8848-BFA3-D7046C1B555D}" type="slidenum">
              <a:rPr lang="en-US" b="1" smtClean="0">
                <a:solidFill>
                  <a:srgbClr val="021F43"/>
                </a:solidFill>
                <a:latin typeface="Trebuchet MS" panose="020B0603020202020204" pitchFamily="34" charset="0"/>
                <a:ea typeface="MS PGothic" panose="020B0600070205080204" pitchFamily="34" charset="-128"/>
              </a:rPr>
              <a:pPr defTabSz="914400" fontAlgn="base">
                <a:spcBef>
                  <a:spcPct val="0"/>
                </a:spcBef>
                <a:spcAft>
                  <a:spcPct val="0"/>
                </a:spcAft>
                <a:defRPr/>
              </a:pPr>
              <a:t>4</a:t>
            </a:fld>
            <a:endParaRPr lang="en-US" b="1" dirty="0">
              <a:solidFill>
                <a:srgbClr val="021F43"/>
              </a:solidFill>
              <a:latin typeface="Trebuchet MS" panose="020B0603020202020204" pitchFamily="34" charset="0"/>
              <a:ea typeface="MS PGothic" panose="020B0600070205080204" pitchFamily="34" charset="-128"/>
            </a:endParaRPr>
          </a:p>
        </p:txBody>
      </p:sp>
      <p:sp>
        <p:nvSpPr>
          <p:cNvPr id="3" name="Title 2">
            <a:extLst>
              <a:ext uri="{FF2B5EF4-FFF2-40B4-BE49-F238E27FC236}">
                <a16:creationId xmlns:a16="http://schemas.microsoft.com/office/drawing/2014/main" id="{579E766A-9C87-447A-A0AB-449F78EC0835}"/>
              </a:ext>
            </a:extLst>
          </p:cNvPr>
          <p:cNvSpPr>
            <a:spLocks noGrp="1"/>
          </p:cNvSpPr>
          <p:nvPr>
            <p:ph type="title"/>
          </p:nvPr>
        </p:nvSpPr>
        <p:spPr/>
        <p:txBody>
          <a:bodyPr/>
          <a:lstStyle/>
          <a:p>
            <a:r>
              <a:rPr lang="en-US" dirty="0"/>
              <a:t>Benefits of Mediation: SIDRA Survey (2020)</a:t>
            </a:r>
          </a:p>
        </p:txBody>
      </p:sp>
      <p:pic>
        <p:nvPicPr>
          <p:cNvPr id="5" name="Picture 4">
            <a:extLst>
              <a:ext uri="{FF2B5EF4-FFF2-40B4-BE49-F238E27FC236}">
                <a16:creationId xmlns:a16="http://schemas.microsoft.com/office/drawing/2014/main" id="{0F685AA9-1648-4DB2-9A12-E1A1AA71781A}"/>
              </a:ext>
            </a:extLst>
          </p:cNvPr>
          <p:cNvPicPr>
            <a:picLocks noChangeAspect="1"/>
          </p:cNvPicPr>
          <p:nvPr/>
        </p:nvPicPr>
        <p:blipFill>
          <a:blip r:embed="rId2"/>
          <a:stretch>
            <a:fillRect/>
          </a:stretch>
        </p:blipFill>
        <p:spPr>
          <a:xfrm>
            <a:off x="925976" y="1597306"/>
            <a:ext cx="7266149" cy="4769263"/>
          </a:xfrm>
          <a:prstGeom prst="rect">
            <a:avLst/>
          </a:prstGeom>
          <a:solidFill>
            <a:schemeClr val="tx1">
              <a:lumMod val="50000"/>
              <a:lumOff val="50000"/>
            </a:schemeClr>
          </a:solidFill>
        </p:spPr>
      </p:pic>
      <p:sp>
        <p:nvSpPr>
          <p:cNvPr id="4" name="Text Placeholder 3">
            <a:extLst>
              <a:ext uri="{FF2B5EF4-FFF2-40B4-BE49-F238E27FC236}">
                <a16:creationId xmlns:a16="http://schemas.microsoft.com/office/drawing/2014/main" id="{0D6058C9-88FD-4427-B7E5-B2D20D1988B1}"/>
              </a:ext>
            </a:extLst>
          </p:cNvPr>
          <p:cNvSpPr>
            <a:spLocks noGrp="1"/>
          </p:cNvSpPr>
          <p:nvPr>
            <p:ph type="body" sz="quarter" idx="13"/>
          </p:nvPr>
        </p:nvSpPr>
        <p:spPr/>
        <p:txBody>
          <a:bodyPr/>
          <a:lstStyle/>
          <a:p>
            <a:r>
              <a:rPr lang="en-US" sz="1500" b="1" i="1" dirty="0">
                <a:latin typeface="Calibri" panose="020F0502020204030204" pitchFamily="34" charset="0"/>
                <a:cs typeface="Calibri" panose="020F0502020204030204" pitchFamily="34" charset="0"/>
              </a:rPr>
              <a:t>Singapore International Dispute Resolution Academy's International Dispute Resolution Survey (2020)</a:t>
            </a:r>
          </a:p>
        </p:txBody>
      </p:sp>
      <p:sp>
        <p:nvSpPr>
          <p:cNvPr id="6" name="Arrow: Right 5">
            <a:extLst>
              <a:ext uri="{FF2B5EF4-FFF2-40B4-BE49-F238E27FC236}">
                <a16:creationId xmlns:a16="http://schemas.microsoft.com/office/drawing/2014/main" id="{D38C1E3F-ED57-4EE9-8ACC-FBC7F547962A}"/>
              </a:ext>
            </a:extLst>
          </p:cNvPr>
          <p:cNvSpPr/>
          <p:nvPr/>
        </p:nvSpPr>
        <p:spPr bwMode="auto">
          <a:xfrm>
            <a:off x="6620719" y="2604304"/>
            <a:ext cx="1950681" cy="484632"/>
          </a:xfrm>
          <a:prstGeom prst="right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Trebuchet MS" pitchFamily="34" charset="0"/>
              <a:cs typeface="Times New Roman" pitchFamily="18" charset="0"/>
            </a:endParaRPr>
          </a:p>
        </p:txBody>
      </p:sp>
      <p:sp>
        <p:nvSpPr>
          <p:cNvPr id="7" name="Arrow: Left 6">
            <a:extLst>
              <a:ext uri="{FF2B5EF4-FFF2-40B4-BE49-F238E27FC236}">
                <a16:creationId xmlns:a16="http://schemas.microsoft.com/office/drawing/2014/main" id="{FF0A06DB-8D20-42EF-80A0-EA1365079013}"/>
              </a:ext>
            </a:extLst>
          </p:cNvPr>
          <p:cNvSpPr/>
          <p:nvPr/>
        </p:nvSpPr>
        <p:spPr bwMode="auto">
          <a:xfrm>
            <a:off x="7401798" y="2442258"/>
            <a:ext cx="738343" cy="324091"/>
          </a:xfrm>
          <a:prstGeom prst="leftArrow">
            <a:avLst>
              <a:gd name="adj1" fmla="val 59553"/>
              <a:gd name="adj2" fmla="val 50000"/>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Trebuchet MS" pitchFamily="34" charset="0"/>
              <a:cs typeface="Times New Roman" pitchFamily="18" charset="0"/>
            </a:endParaRPr>
          </a:p>
        </p:txBody>
      </p:sp>
      <p:sp>
        <p:nvSpPr>
          <p:cNvPr id="8" name="Arrow: Left 7">
            <a:extLst>
              <a:ext uri="{FF2B5EF4-FFF2-40B4-BE49-F238E27FC236}">
                <a16:creationId xmlns:a16="http://schemas.microsoft.com/office/drawing/2014/main" id="{CB5D050C-2264-4729-8D28-2D9E934479F8}"/>
              </a:ext>
            </a:extLst>
          </p:cNvPr>
          <p:cNvSpPr/>
          <p:nvPr/>
        </p:nvSpPr>
        <p:spPr bwMode="auto">
          <a:xfrm>
            <a:off x="7401797" y="5378844"/>
            <a:ext cx="738343" cy="324091"/>
          </a:xfrm>
          <a:prstGeom prst="leftArrow">
            <a:avLst>
              <a:gd name="adj1" fmla="val 59553"/>
              <a:gd name="adj2" fmla="val 50000"/>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Trebuchet MS" pitchFamily="34" charset="0"/>
              <a:cs typeface="Times New Roman" pitchFamily="18" charset="0"/>
            </a:endParaRPr>
          </a:p>
        </p:txBody>
      </p:sp>
    </p:spTree>
    <p:extLst>
      <p:ext uri="{BB962C8B-B14F-4D97-AF65-F5344CB8AC3E}">
        <p14:creationId xmlns:p14="http://schemas.microsoft.com/office/powerpoint/2010/main" val="1046101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5C898C-7114-4619-BE6B-49C8878B8B11}"/>
              </a:ext>
            </a:extLst>
          </p:cNvPr>
          <p:cNvSpPr>
            <a:spLocks noGrp="1"/>
          </p:cNvSpPr>
          <p:nvPr>
            <p:ph type="sldNum" sz="quarter" idx="11"/>
          </p:nvPr>
        </p:nvSpPr>
        <p:spPr/>
        <p:txBody>
          <a:bodyPr/>
          <a:lstStyle/>
          <a:p>
            <a:pPr defTabSz="914400" fontAlgn="base">
              <a:spcBef>
                <a:spcPct val="0"/>
              </a:spcBef>
              <a:spcAft>
                <a:spcPct val="0"/>
              </a:spcAft>
              <a:defRPr/>
            </a:pPr>
            <a:fld id="{EF62D93A-3BA0-8848-BFA3-D7046C1B555D}" type="slidenum">
              <a:rPr lang="en-US" b="1" smtClean="0">
                <a:solidFill>
                  <a:srgbClr val="021F43"/>
                </a:solidFill>
                <a:latin typeface="Trebuchet MS" panose="020B0603020202020204" pitchFamily="34" charset="0"/>
                <a:ea typeface="MS PGothic" panose="020B0600070205080204" pitchFamily="34" charset="-128"/>
              </a:rPr>
              <a:pPr defTabSz="914400" fontAlgn="base">
                <a:spcBef>
                  <a:spcPct val="0"/>
                </a:spcBef>
                <a:spcAft>
                  <a:spcPct val="0"/>
                </a:spcAft>
                <a:defRPr/>
              </a:pPr>
              <a:t>5</a:t>
            </a:fld>
            <a:endParaRPr lang="en-US" b="1" dirty="0">
              <a:solidFill>
                <a:srgbClr val="021F43"/>
              </a:solidFill>
              <a:latin typeface="Trebuchet MS" panose="020B0603020202020204" pitchFamily="34" charset="0"/>
              <a:ea typeface="MS PGothic" panose="020B0600070205080204" pitchFamily="34" charset="-128"/>
            </a:endParaRPr>
          </a:p>
        </p:txBody>
      </p:sp>
      <p:sp>
        <p:nvSpPr>
          <p:cNvPr id="3" name="Title 2">
            <a:extLst>
              <a:ext uri="{FF2B5EF4-FFF2-40B4-BE49-F238E27FC236}">
                <a16:creationId xmlns:a16="http://schemas.microsoft.com/office/drawing/2014/main" id="{E845A42E-DDE8-4904-A074-ABE13B1BCC9B}"/>
              </a:ext>
            </a:extLst>
          </p:cNvPr>
          <p:cNvSpPr>
            <a:spLocks noGrp="1"/>
          </p:cNvSpPr>
          <p:nvPr>
            <p:ph type="title"/>
          </p:nvPr>
        </p:nvSpPr>
        <p:spPr/>
        <p:txBody>
          <a:bodyPr/>
          <a:lstStyle/>
          <a:p>
            <a:r>
              <a:rPr lang="en-US" dirty="0"/>
              <a:t>Benefits of Mediation: CPR-CEDR Study (2018/2019) </a:t>
            </a:r>
          </a:p>
        </p:txBody>
      </p:sp>
      <p:pic>
        <p:nvPicPr>
          <p:cNvPr id="5" name="Picture 4">
            <a:extLst>
              <a:ext uri="{FF2B5EF4-FFF2-40B4-BE49-F238E27FC236}">
                <a16:creationId xmlns:a16="http://schemas.microsoft.com/office/drawing/2014/main" id="{5DB065CF-5346-4B3C-820F-61A139454DFE}"/>
              </a:ext>
            </a:extLst>
          </p:cNvPr>
          <p:cNvPicPr>
            <a:picLocks noChangeAspect="1"/>
          </p:cNvPicPr>
          <p:nvPr/>
        </p:nvPicPr>
        <p:blipFill>
          <a:blip r:embed="rId2"/>
          <a:stretch>
            <a:fillRect/>
          </a:stretch>
        </p:blipFill>
        <p:spPr>
          <a:xfrm>
            <a:off x="196770" y="1169938"/>
            <a:ext cx="8112908" cy="4409955"/>
          </a:xfrm>
          <a:prstGeom prst="rect">
            <a:avLst/>
          </a:prstGeom>
        </p:spPr>
      </p:pic>
      <p:sp>
        <p:nvSpPr>
          <p:cNvPr id="6" name="TextBox 5">
            <a:extLst>
              <a:ext uri="{FF2B5EF4-FFF2-40B4-BE49-F238E27FC236}">
                <a16:creationId xmlns:a16="http://schemas.microsoft.com/office/drawing/2014/main" id="{9CE225C6-785E-4BBD-86C1-CF520D71644F}"/>
              </a:ext>
            </a:extLst>
          </p:cNvPr>
          <p:cNvSpPr txBox="1"/>
          <p:nvPr/>
        </p:nvSpPr>
        <p:spPr>
          <a:xfrm>
            <a:off x="2503573" y="5845745"/>
            <a:ext cx="6444102" cy="553998"/>
          </a:xfrm>
          <a:prstGeom prst="rect">
            <a:avLst/>
          </a:prstGeom>
          <a:noFill/>
        </p:spPr>
        <p:txBody>
          <a:bodyPr wrap="square" rtlCol="0">
            <a:spAutoFit/>
          </a:bodyPr>
          <a:lstStyle/>
          <a:p>
            <a:r>
              <a:rPr lang="en-US" sz="1500" i="1" dirty="0">
                <a:latin typeface="Calibri" panose="020F0502020204030204" pitchFamily="34" charset="0"/>
                <a:cs typeface="Calibri" panose="020F0502020204030204" pitchFamily="34" charset="0"/>
              </a:rPr>
              <a:t>Source: Report by International Institute for Conflict Prevention and Resolution (“CPR”) and the Centre for Effective Dispute Resolution (“CEDR”) (2018/2019)</a:t>
            </a:r>
          </a:p>
        </p:txBody>
      </p:sp>
    </p:spTree>
    <p:extLst>
      <p:ext uri="{BB962C8B-B14F-4D97-AF65-F5344CB8AC3E}">
        <p14:creationId xmlns:p14="http://schemas.microsoft.com/office/powerpoint/2010/main" val="3768162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EF62D93A-3BA0-8848-BFA3-D7046C1B555D}" type="slidenum">
              <a:rPr lang="en-US" smtClean="0"/>
              <a:pPr/>
              <a:t>6</a:t>
            </a:fld>
            <a:endParaRPr lang="en-US" dirty="0"/>
          </a:p>
        </p:txBody>
      </p:sp>
      <p:sp>
        <p:nvSpPr>
          <p:cNvPr id="8" name="Text Placeholder 7">
            <a:extLst>
              <a:ext uri="{FF2B5EF4-FFF2-40B4-BE49-F238E27FC236}">
                <a16:creationId xmlns:a16="http://schemas.microsoft.com/office/drawing/2014/main" id="{09D2FF0A-8FEB-4F5C-9693-D7A1B1B30173}"/>
              </a:ext>
            </a:extLst>
          </p:cNvPr>
          <p:cNvSpPr>
            <a:spLocks noGrp="1"/>
          </p:cNvSpPr>
          <p:nvPr>
            <p:ph type="body" sz="quarter" idx="13"/>
          </p:nvPr>
        </p:nvSpPr>
        <p:spPr>
          <a:xfrm>
            <a:off x="349250" y="1531345"/>
            <a:ext cx="8477250" cy="3944038"/>
          </a:xfrm>
        </p:spPr>
        <p:txBody>
          <a:bodyPr>
            <a:normAutofit/>
          </a:bodyPr>
          <a:lstStyle/>
          <a:p>
            <a:pPr>
              <a:buClr>
                <a:schemeClr val="tx1">
                  <a:lumMod val="50000"/>
                  <a:lumOff val="50000"/>
                </a:schemeClr>
              </a:buClr>
              <a:buFont typeface="Arial" panose="020B0604020202020204" pitchFamily="34" charset="0"/>
              <a:buChar char="•"/>
            </a:pPr>
            <a:r>
              <a:rPr lang="en-US" b="1" i="1" dirty="0">
                <a:latin typeface="Calibri" panose="020F0502020204030204" pitchFamily="34" charset="0"/>
                <a:cs typeface="Calibri" panose="020F0502020204030204" pitchFamily="34" charset="0"/>
              </a:rPr>
              <a:t>Greater harmonization of mediation regulation</a:t>
            </a:r>
            <a:r>
              <a:rPr lang="en-US" i="1" dirty="0">
                <a:latin typeface="Calibri" panose="020F0502020204030204" pitchFamily="34" charset="0"/>
                <a:cs typeface="Calibri" panose="020F0502020204030204" pitchFamily="34" charset="0"/>
              </a:rPr>
              <a:t> (UNCITRAL; Singapore Convention; EU Mediation Directive)</a:t>
            </a:r>
          </a:p>
          <a:p>
            <a:pPr>
              <a:buClr>
                <a:schemeClr val="tx1">
                  <a:lumMod val="50000"/>
                  <a:lumOff val="50000"/>
                </a:schemeClr>
              </a:buClr>
              <a:buFont typeface="Arial" panose="020B0604020202020204" pitchFamily="34" charset="0"/>
              <a:buChar char="•"/>
            </a:pPr>
            <a:r>
              <a:rPr lang="en-US" b="1" i="1" dirty="0">
                <a:latin typeface="Calibri" panose="020F0502020204030204" pitchFamily="34" charset="0"/>
                <a:cs typeface="Calibri" panose="020F0502020204030204" pitchFamily="34" charset="0"/>
              </a:rPr>
              <a:t>Broader user across industries </a:t>
            </a:r>
            <a:r>
              <a:rPr lang="en-US" i="1" dirty="0">
                <a:latin typeface="Calibri" panose="020F0502020204030204" pitchFamily="34" charset="0"/>
                <a:cs typeface="Calibri" panose="020F0502020204030204" pitchFamily="34" charset="0"/>
              </a:rPr>
              <a:t>(particularly Finance and Construction)</a:t>
            </a:r>
          </a:p>
          <a:p>
            <a:pPr lvl="0">
              <a:buClr>
                <a:schemeClr val="tx1">
                  <a:lumMod val="50000"/>
                  <a:lumOff val="50000"/>
                </a:schemeClr>
              </a:buClr>
              <a:buFont typeface="Arial" panose="020B0604020202020204" pitchFamily="34" charset="0"/>
              <a:buChar char="•"/>
            </a:pPr>
            <a:r>
              <a:rPr lang="en-US" b="1" i="1" dirty="0">
                <a:latin typeface="Calibri" panose="020F0502020204030204" pitchFamily="34" charset="0"/>
                <a:cs typeface="Calibri" panose="020F0502020204030204" pitchFamily="34" charset="0"/>
              </a:rPr>
              <a:t>Increased specialization </a:t>
            </a:r>
            <a:r>
              <a:rPr lang="en-US" i="1" dirty="0">
                <a:latin typeface="Calibri" panose="020F0502020204030204" pitchFamily="34" charset="0"/>
                <a:cs typeface="Calibri" panose="020F0502020204030204" pitchFamily="34" charset="0"/>
              </a:rPr>
              <a:t>(co-mediation including process experts + industry experts, specialized rules) </a:t>
            </a:r>
          </a:p>
          <a:p>
            <a:pPr lvl="0">
              <a:buClr>
                <a:schemeClr val="tx1">
                  <a:lumMod val="50000"/>
                  <a:lumOff val="50000"/>
                </a:schemeClr>
              </a:buClr>
              <a:buFont typeface="Arial" panose="020B0604020202020204" pitchFamily="34" charset="0"/>
              <a:buChar char="•"/>
            </a:pPr>
            <a:r>
              <a:rPr lang="en-US" b="1" i="1" dirty="0">
                <a:latin typeface="Calibri" panose="020F0502020204030204" pitchFamily="34" charset="0"/>
                <a:cs typeface="Calibri" panose="020F0502020204030204" pitchFamily="34" charset="0"/>
              </a:rPr>
              <a:t>Increased use through hybrid processes </a:t>
            </a:r>
            <a:r>
              <a:rPr lang="en-US" i="1" dirty="0">
                <a:latin typeface="Calibri" panose="020F0502020204030204" pitchFamily="34" charset="0"/>
                <a:cs typeface="Calibri" panose="020F0502020204030204" pitchFamily="34" charset="0"/>
              </a:rPr>
              <a:t>(in combination with arbitration)</a:t>
            </a:r>
          </a:p>
          <a:p>
            <a:pPr lvl="0">
              <a:buClr>
                <a:schemeClr val="tx1">
                  <a:lumMod val="50000"/>
                  <a:lumOff val="50000"/>
                </a:schemeClr>
              </a:buClr>
              <a:buFont typeface="Arial" panose="020B0604020202020204" pitchFamily="34" charset="0"/>
              <a:buChar char="•"/>
            </a:pPr>
            <a:r>
              <a:rPr lang="en-US" b="1" i="1" dirty="0">
                <a:latin typeface="Calibri" panose="020F0502020204030204" pitchFamily="34" charset="0"/>
                <a:cs typeface="Calibri" panose="020F0502020204030204" pitchFamily="34" charset="0"/>
              </a:rPr>
              <a:t>Emergence of ODR</a:t>
            </a:r>
            <a:endParaRPr lang="en-US" dirty="0">
              <a:latin typeface="Calibri" panose="020F0502020204030204" pitchFamily="34" charset="0"/>
              <a:cs typeface="Calibri" panose="020F0502020204030204" pitchFamily="34" charset="0"/>
            </a:endParaRPr>
          </a:p>
          <a:p>
            <a:endParaRPr lang="en-US" dirty="0"/>
          </a:p>
        </p:txBody>
      </p:sp>
      <p:sp>
        <p:nvSpPr>
          <p:cNvPr id="6" name="Rectangle 5"/>
          <p:cNvSpPr/>
          <p:nvPr/>
        </p:nvSpPr>
        <p:spPr>
          <a:xfrm>
            <a:off x="421096" y="285163"/>
            <a:ext cx="8046652" cy="461665"/>
          </a:xfrm>
          <a:prstGeom prst="rect">
            <a:avLst/>
          </a:prstGeom>
        </p:spPr>
        <p:txBody>
          <a:bodyPr wrap="square">
            <a:spAutoFit/>
          </a:bodyPr>
          <a:lstStyle/>
          <a:p>
            <a:pPr>
              <a:buClr>
                <a:srgbClr val="00ADE4"/>
              </a:buClr>
            </a:pPr>
            <a:r>
              <a:rPr lang="en-US" sz="2400" dirty="0">
                <a:latin typeface="Andes" panose="02000000000000000000" pitchFamily="50" charset="0"/>
              </a:rPr>
              <a:t>Trends in Use of Commercial Mediation</a:t>
            </a:r>
          </a:p>
        </p:txBody>
      </p:sp>
    </p:spTree>
    <p:extLst>
      <p:ext uri="{BB962C8B-B14F-4D97-AF65-F5344CB8AC3E}">
        <p14:creationId xmlns:p14="http://schemas.microsoft.com/office/powerpoint/2010/main" val="1718335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0DC4C5E-7AA8-42CE-85D1-7225F0EA6D06}"/>
              </a:ext>
            </a:extLst>
          </p:cNvPr>
          <p:cNvSpPr>
            <a:spLocks noGrp="1"/>
          </p:cNvSpPr>
          <p:nvPr>
            <p:ph type="sldNum" sz="quarter" idx="11"/>
          </p:nvPr>
        </p:nvSpPr>
        <p:spPr/>
        <p:txBody>
          <a:bodyPr/>
          <a:lstStyle/>
          <a:p>
            <a:pPr defTabSz="914400" fontAlgn="base">
              <a:spcBef>
                <a:spcPct val="0"/>
              </a:spcBef>
              <a:spcAft>
                <a:spcPct val="0"/>
              </a:spcAft>
              <a:defRPr/>
            </a:pPr>
            <a:fld id="{EF62D93A-3BA0-8848-BFA3-D7046C1B555D}" type="slidenum">
              <a:rPr lang="en-US" b="1" smtClean="0">
                <a:solidFill>
                  <a:srgbClr val="021F43"/>
                </a:solidFill>
                <a:latin typeface="Trebuchet MS" panose="020B0603020202020204" pitchFamily="34" charset="0"/>
                <a:ea typeface="MS PGothic" panose="020B0600070205080204" pitchFamily="34" charset="-128"/>
              </a:rPr>
              <a:pPr defTabSz="914400" fontAlgn="base">
                <a:spcBef>
                  <a:spcPct val="0"/>
                </a:spcBef>
                <a:spcAft>
                  <a:spcPct val="0"/>
                </a:spcAft>
                <a:defRPr/>
              </a:pPr>
              <a:t>7</a:t>
            </a:fld>
            <a:endParaRPr lang="en-US" b="1" dirty="0">
              <a:solidFill>
                <a:srgbClr val="021F43"/>
              </a:solidFill>
              <a:latin typeface="Trebuchet MS" panose="020B0603020202020204" pitchFamily="34" charset="0"/>
              <a:ea typeface="MS PGothic" panose="020B0600070205080204" pitchFamily="34" charset="-128"/>
            </a:endParaRPr>
          </a:p>
        </p:txBody>
      </p:sp>
      <p:sp>
        <p:nvSpPr>
          <p:cNvPr id="3" name="Title 2">
            <a:extLst>
              <a:ext uri="{FF2B5EF4-FFF2-40B4-BE49-F238E27FC236}">
                <a16:creationId xmlns:a16="http://schemas.microsoft.com/office/drawing/2014/main" id="{B241BBDB-42B2-476E-AA6B-E6E04BEEC82F}"/>
              </a:ext>
            </a:extLst>
          </p:cNvPr>
          <p:cNvSpPr>
            <a:spLocks noGrp="1"/>
          </p:cNvSpPr>
          <p:nvPr>
            <p:ph type="title"/>
          </p:nvPr>
        </p:nvSpPr>
        <p:spPr/>
        <p:txBody>
          <a:bodyPr/>
          <a:lstStyle/>
          <a:p>
            <a:r>
              <a:rPr lang="en-US" dirty="0"/>
              <a:t>Use of Mediation in Finance: Current Trends</a:t>
            </a:r>
          </a:p>
        </p:txBody>
      </p:sp>
      <p:sp>
        <p:nvSpPr>
          <p:cNvPr id="4" name="Text Placeholder 3">
            <a:extLst>
              <a:ext uri="{FF2B5EF4-FFF2-40B4-BE49-F238E27FC236}">
                <a16:creationId xmlns:a16="http://schemas.microsoft.com/office/drawing/2014/main" id="{C454256C-9C4C-4DD4-8B47-E83C50B902D7}"/>
              </a:ext>
            </a:extLst>
          </p:cNvPr>
          <p:cNvSpPr>
            <a:spLocks noGrp="1"/>
          </p:cNvSpPr>
          <p:nvPr>
            <p:ph type="body" sz="quarter" idx="13"/>
          </p:nvPr>
        </p:nvSpPr>
        <p:spPr>
          <a:xfrm>
            <a:off x="567159" y="1354239"/>
            <a:ext cx="7718939" cy="4201610"/>
          </a:xfrm>
        </p:spPr>
        <p:txBody>
          <a:bodyPr>
            <a:normAutofit/>
          </a:bodyPr>
          <a:lstStyle/>
          <a:p>
            <a:pPr>
              <a:buClr>
                <a:srgbClr val="139AF0"/>
              </a:buClr>
              <a:buFont typeface="Arial" panose="020B0604020202020204" pitchFamily="34" charset="0"/>
              <a:buChar char="•"/>
            </a:pPr>
            <a:r>
              <a:rPr lang="en-US" i="1" dirty="0">
                <a:latin typeface="Calibri" panose="020F0502020204030204" pitchFamily="34" charset="0"/>
                <a:cs typeface="Calibri" panose="020F0502020204030204" pitchFamily="34" charset="0"/>
              </a:rPr>
              <a:t>Demand for mediation in financial disputes is picking up (albeit slowly) (ICC Survey; PWC Survey)</a:t>
            </a:r>
          </a:p>
          <a:p>
            <a:pPr>
              <a:buClr>
                <a:srgbClr val="139AF0"/>
              </a:buClr>
              <a:buFont typeface="Arial" panose="020B0604020202020204" pitchFamily="34" charset="0"/>
              <a:buChar char="•"/>
            </a:pPr>
            <a:r>
              <a:rPr lang="en-US" i="1" dirty="0">
                <a:latin typeface="Calibri" panose="020F0502020204030204" pitchFamily="34" charset="0"/>
                <a:cs typeface="Calibri" panose="020F0502020204030204" pitchFamily="34" charset="0"/>
              </a:rPr>
              <a:t>1997 Asian Financial Crisis, 2008 Global Financial Crisis accelerated the use of ADR in financial disputes (creation of OCW frameworks, use of mediation in bankruptcy)</a:t>
            </a:r>
          </a:p>
          <a:p>
            <a:pPr>
              <a:buClr>
                <a:srgbClr val="139AF0"/>
              </a:buClr>
              <a:buFont typeface="Arial" panose="020B0604020202020204" pitchFamily="34" charset="0"/>
              <a:buChar char="•"/>
            </a:pPr>
            <a:r>
              <a:rPr lang="en-US" i="1" dirty="0">
                <a:latin typeface="Calibri" panose="020F0502020204030204" pitchFamily="34" charset="0"/>
                <a:cs typeface="Calibri" panose="020F0502020204030204" pitchFamily="34" charset="0"/>
              </a:rPr>
              <a:t>A number of specialized dispute resolution service providers cater to finance and banking (e.g. ISDA, P.R.I.M.E. Finance in The Hague, FDRC in Hong Kong, FINRA in the U.S., CIETAC in China, AAA in the U.S., financial consumer </a:t>
            </a:r>
            <a:r>
              <a:rPr lang="en-US" i="1" dirty="0" err="1">
                <a:latin typeface="Calibri" panose="020F0502020204030204" pitchFamily="34" charset="0"/>
                <a:cs typeface="Calibri" panose="020F0502020204030204" pitchFamily="34" charset="0"/>
              </a:rPr>
              <a:t>ombuds</a:t>
            </a:r>
            <a:r>
              <a:rPr lang="en-US" i="1" dirty="0">
                <a:latin typeface="Calibri" panose="020F0502020204030204" pitchFamily="34" charset="0"/>
                <a:cs typeface="Calibri" panose="020F0502020204030204" pitchFamily="34" charset="0"/>
              </a:rPr>
              <a:t> globally, etc.)</a:t>
            </a:r>
          </a:p>
        </p:txBody>
      </p:sp>
    </p:spTree>
    <p:extLst>
      <p:ext uri="{BB962C8B-B14F-4D97-AF65-F5344CB8AC3E}">
        <p14:creationId xmlns:p14="http://schemas.microsoft.com/office/powerpoint/2010/main" val="2113274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FD3D44-2E64-4DB1-8959-3D11BB156611}"/>
              </a:ext>
            </a:extLst>
          </p:cNvPr>
          <p:cNvSpPr>
            <a:spLocks noGrp="1"/>
          </p:cNvSpPr>
          <p:nvPr>
            <p:ph type="sldNum" sz="quarter" idx="11"/>
          </p:nvPr>
        </p:nvSpPr>
        <p:spPr/>
        <p:txBody>
          <a:bodyPr/>
          <a:lstStyle/>
          <a:p>
            <a:pPr defTabSz="914400" fontAlgn="base">
              <a:spcBef>
                <a:spcPct val="0"/>
              </a:spcBef>
              <a:spcAft>
                <a:spcPct val="0"/>
              </a:spcAft>
              <a:defRPr/>
            </a:pPr>
            <a:fld id="{EF62D93A-3BA0-8848-BFA3-D7046C1B555D}" type="slidenum">
              <a:rPr lang="en-US" b="1" smtClean="0">
                <a:solidFill>
                  <a:srgbClr val="021F43"/>
                </a:solidFill>
                <a:latin typeface="Trebuchet MS" panose="020B0603020202020204" pitchFamily="34" charset="0"/>
                <a:ea typeface="MS PGothic" panose="020B0600070205080204" pitchFamily="34" charset="-128"/>
              </a:rPr>
              <a:pPr defTabSz="914400" fontAlgn="base">
                <a:spcBef>
                  <a:spcPct val="0"/>
                </a:spcBef>
                <a:spcAft>
                  <a:spcPct val="0"/>
                </a:spcAft>
                <a:defRPr/>
              </a:pPr>
              <a:t>8</a:t>
            </a:fld>
            <a:endParaRPr lang="en-US" b="1" dirty="0">
              <a:solidFill>
                <a:srgbClr val="021F43"/>
              </a:solidFill>
              <a:latin typeface="Trebuchet MS" panose="020B0603020202020204" pitchFamily="34" charset="0"/>
              <a:ea typeface="MS PGothic" panose="020B0600070205080204" pitchFamily="34" charset="-128"/>
            </a:endParaRPr>
          </a:p>
        </p:txBody>
      </p:sp>
      <p:sp>
        <p:nvSpPr>
          <p:cNvPr id="3" name="Title 2">
            <a:extLst>
              <a:ext uri="{FF2B5EF4-FFF2-40B4-BE49-F238E27FC236}">
                <a16:creationId xmlns:a16="http://schemas.microsoft.com/office/drawing/2014/main" id="{20B33A1E-521F-45F9-919B-0EA7D78FF65E}"/>
              </a:ext>
            </a:extLst>
          </p:cNvPr>
          <p:cNvSpPr>
            <a:spLocks noGrp="1"/>
          </p:cNvSpPr>
          <p:nvPr>
            <p:ph type="title"/>
          </p:nvPr>
        </p:nvSpPr>
        <p:spPr/>
        <p:txBody>
          <a:bodyPr/>
          <a:lstStyle/>
          <a:p>
            <a:r>
              <a:rPr lang="en-US" dirty="0"/>
              <a:t>Use of Mediation in Finance: Opportunities</a:t>
            </a:r>
          </a:p>
        </p:txBody>
      </p:sp>
      <p:sp>
        <p:nvSpPr>
          <p:cNvPr id="4" name="Text Placeholder 3">
            <a:extLst>
              <a:ext uri="{FF2B5EF4-FFF2-40B4-BE49-F238E27FC236}">
                <a16:creationId xmlns:a16="http://schemas.microsoft.com/office/drawing/2014/main" id="{9F1662E7-9404-48CD-BE5B-CECCB0A22CE8}"/>
              </a:ext>
            </a:extLst>
          </p:cNvPr>
          <p:cNvSpPr>
            <a:spLocks noGrp="1"/>
          </p:cNvSpPr>
          <p:nvPr>
            <p:ph type="body" sz="quarter" idx="13"/>
          </p:nvPr>
        </p:nvSpPr>
        <p:spPr>
          <a:xfrm>
            <a:off x="481263" y="1218132"/>
            <a:ext cx="8329362" cy="4421736"/>
          </a:xfrm>
        </p:spPr>
        <p:txBody>
          <a:bodyPr>
            <a:noAutofit/>
          </a:bodyPr>
          <a:lstStyle/>
          <a:p>
            <a:pPr marL="0" lvl="1" indent="0">
              <a:spcBef>
                <a:spcPts val="0"/>
              </a:spcBef>
              <a:buNone/>
            </a:pPr>
            <a:r>
              <a:rPr lang="en-US" i="1" dirty="0">
                <a:latin typeface="Calibri" panose="020F0502020204030204" pitchFamily="34" charset="0"/>
                <a:cs typeface="Calibri" panose="020F0502020204030204" pitchFamily="34" charset="0"/>
              </a:rPr>
              <a:t>“One size may not fit all, ” but mediation offers unique benefits and opportunities for resolving financial disputes:</a:t>
            </a:r>
          </a:p>
          <a:p>
            <a:pPr marL="457200" indent="-457200">
              <a:buClr>
                <a:srgbClr val="139AF0"/>
              </a:buClr>
              <a:buFont typeface="Wingdings" panose="05000000000000000000" pitchFamily="2" charset="2"/>
              <a:buChar char="§"/>
            </a:pPr>
            <a:r>
              <a:rPr lang="en-US" sz="1800" i="1" dirty="0">
                <a:latin typeface="Calibri" panose="020F0502020204030204" pitchFamily="34" charset="0"/>
                <a:cs typeface="Calibri" panose="020F0502020204030204" pitchFamily="34" charset="0"/>
              </a:rPr>
              <a:t>Confidentiality (protection of sensitive financial information, avoiding reputational damage, incentivizing early resolution of problems)</a:t>
            </a:r>
          </a:p>
          <a:p>
            <a:pPr marL="457200" indent="-457200">
              <a:buClr>
                <a:srgbClr val="139AF0"/>
              </a:buClr>
              <a:buFont typeface="Wingdings" panose="05000000000000000000" pitchFamily="2" charset="2"/>
              <a:buChar char="§"/>
            </a:pPr>
            <a:r>
              <a:rPr lang="en-US" sz="1800" i="1" dirty="0">
                <a:latin typeface="Calibri" panose="020F0502020204030204" pitchFamily="34" charset="0"/>
                <a:cs typeface="Calibri" panose="020F0502020204030204" pitchFamily="34" charset="0"/>
              </a:rPr>
              <a:t>Relationship preservation (long-term contracts)</a:t>
            </a:r>
          </a:p>
          <a:p>
            <a:pPr marL="457200" indent="-457200">
              <a:buClr>
                <a:srgbClr val="139AF0"/>
              </a:buClr>
              <a:buFont typeface="Wingdings" panose="05000000000000000000" pitchFamily="2" charset="2"/>
              <a:buChar char="§"/>
            </a:pPr>
            <a:r>
              <a:rPr lang="en-US" sz="1800" i="1" dirty="0">
                <a:latin typeface="Calibri" panose="020F0502020204030204" pitchFamily="34" charset="0"/>
                <a:cs typeface="Calibri" panose="020F0502020204030204" pitchFamily="34" charset="0"/>
              </a:rPr>
              <a:t>Independence, impartiality and specialization (cross-border financial transactions, complex disputes)</a:t>
            </a:r>
          </a:p>
          <a:p>
            <a:pPr marL="457200" indent="-457200">
              <a:buClr>
                <a:srgbClr val="139AF0"/>
              </a:buClr>
              <a:buFont typeface="Wingdings" panose="05000000000000000000" pitchFamily="2" charset="2"/>
              <a:buChar char="§"/>
            </a:pPr>
            <a:r>
              <a:rPr lang="en-US" sz="1800" i="1" dirty="0">
                <a:latin typeface="Calibri" panose="020F0502020204030204" pitchFamily="34" charset="0"/>
                <a:cs typeface="Calibri" panose="020F0502020204030204" pitchFamily="34" charset="0"/>
              </a:rPr>
              <a:t>Multi-party context (bringing all the relevant parties to the negotiation table)</a:t>
            </a:r>
          </a:p>
          <a:p>
            <a:pPr marL="457200" indent="-457200">
              <a:buClr>
                <a:srgbClr val="139AF0"/>
              </a:buClr>
              <a:buFont typeface="Wingdings" panose="05000000000000000000" pitchFamily="2" charset="2"/>
              <a:buChar char="§"/>
            </a:pPr>
            <a:r>
              <a:rPr lang="en-US" sz="1800" i="1" dirty="0">
                <a:latin typeface="Calibri" panose="020F0502020204030204" pitchFamily="34" charset="0"/>
                <a:cs typeface="Calibri" panose="020F0502020204030204" pitchFamily="34" charset="0"/>
              </a:rPr>
              <a:t>Flexibility (opportunities to tailor the procedure depending on the nature of the dispute)</a:t>
            </a:r>
          </a:p>
        </p:txBody>
      </p:sp>
    </p:spTree>
    <p:extLst>
      <p:ext uri="{BB962C8B-B14F-4D97-AF65-F5344CB8AC3E}">
        <p14:creationId xmlns:p14="http://schemas.microsoft.com/office/powerpoint/2010/main" val="253774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02AE69-5D1E-4165-81A1-C6AA4D7747DC}"/>
              </a:ext>
            </a:extLst>
          </p:cNvPr>
          <p:cNvSpPr>
            <a:spLocks noGrp="1"/>
          </p:cNvSpPr>
          <p:nvPr>
            <p:ph type="sldNum" sz="quarter" idx="11"/>
          </p:nvPr>
        </p:nvSpPr>
        <p:spPr/>
        <p:txBody>
          <a:bodyPr/>
          <a:lstStyle/>
          <a:p>
            <a:pPr defTabSz="914400" fontAlgn="base">
              <a:spcBef>
                <a:spcPct val="0"/>
              </a:spcBef>
              <a:spcAft>
                <a:spcPct val="0"/>
              </a:spcAft>
              <a:defRPr/>
            </a:pPr>
            <a:fld id="{EF62D93A-3BA0-8848-BFA3-D7046C1B555D}" type="slidenum">
              <a:rPr lang="en-US" b="1" smtClean="0">
                <a:solidFill>
                  <a:srgbClr val="021F43"/>
                </a:solidFill>
                <a:latin typeface="Trebuchet MS" panose="020B0603020202020204" pitchFamily="34" charset="0"/>
                <a:ea typeface="MS PGothic" panose="020B0600070205080204" pitchFamily="34" charset="-128"/>
              </a:rPr>
              <a:pPr defTabSz="914400" fontAlgn="base">
                <a:spcBef>
                  <a:spcPct val="0"/>
                </a:spcBef>
                <a:spcAft>
                  <a:spcPct val="0"/>
                </a:spcAft>
                <a:defRPr/>
              </a:pPr>
              <a:t>9</a:t>
            </a:fld>
            <a:endParaRPr lang="en-US" b="1" dirty="0">
              <a:solidFill>
                <a:srgbClr val="021F43"/>
              </a:solidFill>
              <a:latin typeface="Trebuchet MS" panose="020B0603020202020204" pitchFamily="34" charset="0"/>
              <a:ea typeface="MS PGothic" panose="020B0600070205080204" pitchFamily="34" charset="-128"/>
            </a:endParaRPr>
          </a:p>
        </p:txBody>
      </p:sp>
      <p:sp>
        <p:nvSpPr>
          <p:cNvPr id="3" name="Title 2">
            <a:extLst>
              <a:ext uri="{FF2B5EF4-FFF2-40B4-BE49-F238E27FC236}">
                <a16:creationId xmlns:a16="http://schemas.microsoft.com/office/drawing/2014/main" id="{CDC6C757-7F73-4A66-86ED-E3899E7AAAF8}"/>
              </a:ext>
            </a:extLst>
          </p:cNvPr>
          <p:cNvSpPr>
            <a:spLocks noGrp="1"/>
          </p:cNvSpPr>
          <p:nvPr>
            <p:ph type="title"/>
          </p:nvPr>
        </p:nvSpPr>
        <p:spPr/>
        <p:txBody>
          <a:bodyPr/>
          <a:lstStyle/>
          <a:p>
            <a:r>
              <a:rPr lang="en-US" dirty="0"/>
              <a:t>Use of Mediation in Finance: Limitations</a:t>
            </a:r>
          </a:p>
        </p:txBody>
      </p:sp>
      <p:sp>
        <p:nvSpPr>
          <p:cNvPr id="4" name="Text Placeholder 3">
            <a:extLst>
              <a:ext uri="{FF2B5EF4-FFF2-40B4-BE49-F238E27FC236}">
                <a16:creationId xmlns:a16="http://schemas.microsoft.com/office/drawing/2014/main" id="{EB0D10E0-6AF2-432F-90C6-9985478A1A1D}"/>
              </a:ext>
            </a:extLst>
          </p:cNvPr>
          <p:cNvSpPr>
            <a:spLocks noGrp="1"/>
          </p:cNvSpPr>
          <p:nvPr>
            <p:ph type="body" sz="quarter" idx="13"/>
          </p:nvPr>
        </p:nvSpPr>
        <p:spPr>
          <a:xfrm>
            <a:off x="349250" y="1191719"/>
            <a:ext cx="8477250" cy="3823043"/>
          </a:xfrm>
        </p:spPr>
        <p:txBody>
          <a:bodyPr/>
          <a:lstStyle/>
          <a:p>
            <a:pPr>
              <a:buClr>
                <a:schemeClr val="tx1">
                  <a:lumMod val="50000"/>
                  <a:lumOff val="50000"/>
                </a:schemeClr>
              </a:buClr>
              <a:buFont typeface="Wingdings" panose="05000000000000000000" pitchFamily="2" charset="2"/>
              <a:buChar char="§"/>
            </a:pPr>
            <a:endParaRPr lang="en-US" i="1" dirty="0">
              <a:latin typeface="Calibri" panose="020F0502020204030204" pitchFamily="34" charset="0"/>
              <a:cs typeface="Calibri" panose="020F0502020204030204" pitchFamily="34" charset="0"/>
            </a:endParaRPr>
          </a:p>
          <a:p>
            <a:pPr>
              <a:buClr>
                <a:schemeClr val="tx1">
                  <a:lumMod val="50000"/>
                  <a:lumOff val="50000"/>
                </a:schemeClr>
              </a:buClr>
              <a:buFont typeface="Wingdings" panose="05000000000000000000" pitchFamily="2" charset="2"/>
              <a:buChar char="§"/>
            </a:pPr>
            <a:r>
              <a:rPr lang="en-US" i="1" dirty="0">
                <a:latin typeface="Calibri" panose="020F0502020204030204" pitchFamily="34" charset="0"/>
                <a:cs typeface="Calibri" panose="020F0502020204030204" pitchFamily="34" charset="0"/>
              </a:rPr>
              <a:t>Regulatory obstacles (third party rights and avoidance rules in insolvency laws; public interest protections)</a:t>
            </a:r>
          </a:p>
          <a:p>
            <a:pPr>
              <a:buClr>
                <a:schemeClr val="tx1">
                  <a:lumMod val="50000"/>
                  <a:lumOff val="50000"/>
                </a:schemeClr>
              </a:buClr>
              <a:buFont typeface="Wingdings" panose="05000000000000000000" pitchFamily="2" charset="2"/>
              <a:buChar char="§"/>
            </a:pPr>
            <a:r>
              <a:rPr lang="en-US" i="1" dirty="0">
                <a:latin typeface="Calibri" panose="020F0502020204030204" pitchFamily="34" charset="0"/>
                <a:cs typeface="Calibri" panose="020F0502020204030204" pitchFamily="34" charset="0"/>
              </a:rPr>
              <a:t>Insufficient awareness and confidence in mediation, lack of precedent-setting</a:t>
            </a:r>
          </a:p>
          <a:p>
            <a:pPr>
              <a:buClr>
                <a:schemeClr val="tx1">
                  <a:lumMod val="50000"/>
                  <a:lumOff val="50000"/>
                </a:schemeClr>
              </a:buClr>
              <a:buFont typeface="Wingdings" panose="05000000000000000000" pitchFamily="2" charset="2"/>
              <a:buChar char="§"/>
            </a:pPr>
            <a:r>
              <a:rPr lang="en-US" i="1" dirty="0">
                <a:latin typeface="Calibri" panose="020F0502020204030204" pitchFamily="34" charset="0"/>
                <a:cs typeface="Calibri" panose="020F0502020204030204" pitchFamily="34" charset="0"/>
              </a:rPr>
              <a:t>Perception of bias in industry-initiated fora</a:t>
            </a:r>
          </a:p>
          <a:p>
            <a:pPr marL="0" indent="0">
              <a:buClr>
                <a:schemeClr val="tx1">
                  <a:lumMod val="50000"/>
                  <a:lumOff val="50000"/>
                </a:schemeClr>
              </a:buClr>
            </a:pPr>
            <a:endParaRPr lang="en-US"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16627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DCC357-A060-4FBA-981F-01A1C9683450}"/>
              </a:ext>
            </a:extLst>
          </p:cNvPr>
          <p:cNvSpPr>
            <a:spLocks noGrp="1"/>
          </p:cNvSpPr>
          <p:nvPr>
            <p:ph type="title"/>
          </p:nvPr>
        </p:nvSpPr>
        <p:spPr/>
        <p:txBody>
          <a:bodyPr/>
          <a:lstStyle/>
          <a:p>
            <a:r>
              <a:rPr lang="en-US" dirty="0"/>
              <a:t>WBG Materials on ADR</a:t>
            </a:r>
          </a:p>
        </p:txBody>
      </p:sp>
      <p:sp>
        <p:nvSpPr>
          <p:cNvPr id="6" name="Slide Number Placeholder 5">
            <a:extLst>
              <a:ext uri="{FF2B5EF4-FFF2-40B4-BE49-F238E27FC236}">
                <a16:creationId xmlns:a16="http://schemas.microsoft.com/office/drawing/2014/main" id="{EE64F4A3-B518-44B6-9806-46ABA3613092}"/>
              </a:ext>
            </a:extLst>
          </p:cNvPr>
          <p:cNvSpPr>
            <a:spLocks noGrp="1"/>
          </p:cNvSpPr>
          <p:nvPr>
            <p:ph type="sldNum" sz="quarter" idx="15"/>
          </p:nvPr>
        </p:nvSpPr>
        <p:spPr/>
        <p:txBody>
          <a:bodyPr/>
          <a:lstStyle/>
          <a:p>
            <a:pPr>
              <a:defRPr/>
            </a:pPr>
            <a:fld id="{49B0CC3A-7E19-4530-860B-014D7A8FCADB}" type="slidenum">
              <a:rPr lang="en-US" altLang="en-US" smtClean="0"/>
              <a:pPr>
                <a:defRPr/>
              </a:pPr>
              <a:t>10</a:t>
            </a:fld>
            <a:endParaRPr lang="en-US" altLang="en-US"/>
          </a:p>
        </p:txBody>
      </p:sp>
      <p:sp>
        <p:nvSpPr>
          <p:cNvPr id="16" name="Line 16">
            <a:extLst>
              <a:ext uri="{FF2B5EF4-FFF2-40B4-BE49-F238E27FC236}">
                <a16:creationId xmlns:a16="http://schemas.microsoft.com/office/drawing/2014/main" id="{9F5A06E7-C06B-9947-A45E-A3B213168B00}"/>
              </a:ext>
            </a:extLst>
          </p:cNvPr>
          <p:cNvSpPr>
            <a:spLocks noChangeShapeType="1"/>
          </p:cNvSpPr>
          <p:nvPr/>
        </p:nvSpPr>
        <p:spPr bwMode="auto">
          <a:xfrm>
            <a:off x="852488" y="2416175"/>
            <a:ext cx="7315200"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 name="Line 21">
            <a:extLst>
              <a:ext uri="{FF2B5EF4-FFF2-40B4-BE49-F238E27FC236}">
                <a16:creationId xmlns:a16="http://schemas.microsoft.com/office/drawing/2014/main" id="{6CF5A3CC-B91F-9D46-9541-DD48D8032DAD}"/>
              </a:ext>
            </a:extLst>
          </p:cNvPr>
          <p:cNvSpPr>
            <a:spLocks noChangeShapeType="1"/>
          </p:cNvSpPr>
          <p:nvPr/>
        </p:nvSpPr>
        <p:spPr bwMode="auto">
          <a:xfrm flipV="1">
            <a:off x="987425" y="4283075"/>
            <a:ext cx="6781800" cy="0"/>
          </a:xfrm>
          <a:prstGeom prst="line">
            <a:avLst/>
          </a:prstGeom>
          <a:noFill/>
          <a:ln w="190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2" name="Line 22">
            <a:extLst>
              <a:ext uri="{FF2B5EF4-FFF2-40B4-BE49-F238E27FC236}">
                <a16:creationId xmlns:a16="http://schemas.microsoft.com/office/drawing/2014/main" id="{14C8B8E8-6489-5D4A-BCBE-C5F143C649BD}"/>
              </a:ext>
            </a:extLst>
          </p:cNvPr>
          <p:cNvSpPr>
            <a:spLocks noChangeShapeType="1"/>
          </p:cNvSpPr>
          <p:nvPr/>
        </p:nvSpPr>
        <p:spPr bwMode="auto">
          <a:xfrm flipH="1">
            <a:off x="936625" y="4791075"/>
            <a:ext cx="6781800" cy="0"/>
          </a:xfrm>
          <a:prstGeom prst="line">
            <a:avLst/>
          </a:prstGeom>
          <a:noFill/>
          <a:ln w="190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pic>
        <p:nvPicPr>
          <p:cNvPr id="7" name="Picture 6" descr="A picture containing text, person&#10;&#10;Description automatically generated">
            <a:extLst>
              <a:ext uri="{FF2B5EF4-FFF2-40B4-BE49-F238E27FC236}">
                <a16:creationId xmlns:a16="http://schemas.microsoft.com/office/drawing/2014/main" id="{EA9DC608-E001-C945-B201-B49A3FD5D62B}"/>
              </a:ext>
            </a:extLst>
          </p:cNvPr>
          <p:cNvPicPr>
            <a:picLocks noChangeAspect="1"/>
          </p:cNvPicPr>
          <p:nvPr/>
        </p:nvPicPr>
        <p:blipFill rotWithShape="1">
          <a:blip r:embed="rId3">
            <a:extLst>
              <a:ext uri="{28A0092B-C50C-407E-A947-70E740481C1C}">
                <a14:useLocalDpi xmlns:a14="http://schemas.microsoft.com/office/drawing/2010/main" val="0"/>
              </a:ext>
            </a:extLst>
          </a:blip>
          <a:srcRect t="7141"/>
          <a:stretch/>
        </p:blipFill>
        <p:spPr>
          <a:xfrm>
            <a:off x="535615" y="2946296"/>
            <a:ext cx="2812248" cy="1625639"/>
          </a:xfrm>
          <a:prstGeom prst="rect">
            <a:avLst/>
          </a:prstGeom>
        </p:spPr>
      </p:pic>
      <p:pic>
        <p:nvPicPr>
          <p:cNvPr id="9" name="Picture 8" descr="A picture containing text, people&#10;&#10;Description automatically generated">
            <a:extLst>
              <a:ext uri="{FF2B5EF4-FFF2-40B4-BE49-F238E27FC236}">
                <a16:creationId xmlns:a16="http://schemas.microsoft.com/office/drawing/2014/main" id="{D89DCDAE-5113-2242-A130-93A6CACE0D07}"/>
              </a:ext>
            </a:extLst>
          </p:cNvPr>
          <p:cNvPicPr>
            <a:picLocks noChangeAspect="1"/>
          </p:cNvPicPr>
          <p:nvPr/>
        </p:nvPicPr>
        <p:blipFill rotWithShape="1">
          <a:blip r:embed="rId4">
            <a:extLst>
              <a:ext uri="{28A0092B-C50C-407E-A947-70E740481C1C}">
                <a14:useLocalDpi xmlns:a14="http://schemas.microsoft.com/office/drawing/2010/main" val="0"/>
              </a:ext>
            </a:extLst>
          </a:blip>
          <a:srcRect l="150" r="3992" b="5771"/>
          <a:stretch/>
        </p:blipFill>
        <p:spPr>
          <a:xfrm>
            <a:off x="519100" y="4791075"/>
            <a:ext cx="2812249" cy="1625637"/>
          </a:xfrm>
          <a:prstGeom prst="rect">
            <a:avLst/>
          </a:prstGeom>
        </p:spPr>
      </p:pic>
      <p:pic>
        <p:nvPicPr>
          <p:cNvPr id="11" name="Picture 10" descr="A picture containing text, honeycomb, outdoor object&#10;&#10;Description automatically generated">
            <a:extLst>
              <a:ext uri="{FF2B5EF4-FFF2-40B4-BE49-F238E27FC236}">
                <a16:creationId xmlns:a16="http://schemas.microsoft.com/office/drawing/2014/main" id="{5654E22F-DE94-CF41-B044-A6CD4632FB19}"/>
              </a:ext>
            </a:extLst>
          </p:cNvPr>
          <p:cNvPicPr>
            <a:picLocks noChangeAspect="1"/>
          </p:cNvPicPr>
          <p:nvPr/>
        </p:nvPicPr>
        <p:blipFill rotWithShape="1">
          <a:blip r:embed="rId5">
            <a:extLst>
              <a:ext uri="{28A0092B-C50C-407E-A947-70E740481C1C}">
                <a14:useLocalDpi xmlns:a14="http://schemas.microsoft.com/office/drawing/2010/main" val="0"/>
              </a:ext>
            </a:extLst>
          </a:blip>
          <a:srcRect t="4288" r="16176"/>
          <a:stretch/>
        </p:blipFill>
        <p:spPr>
          <a:xfrm>
            <a:off x="535616" y="1101518"/>
            <a:ext cx="2812248" cy="1625638"/>
          </a:xfrm>
          <a:prstGeom prst="rect">
            <a:avLst/>
          </a:prstGeom>
        </p:spPr>
      </p:pic>
      <p:sp>
        <p:nvSpPr>
          <p:cNvPr id="12" name="TextBox 11">
            <a:extLst>
              <a:ext uri="{FF2B5EF4-FFF2-40B4-BE49-F238E27FC236}">
                <a16:creationId xmlns:a16="http://schemas.microsoft.com/office/drawing/2014/main" id="{884F220E-8F72-0C45-8E30-9AEE7832228F}"/>
              </a:ext>
            </a:extLst>
          </p:cNvPr>
          <p:cNvSpPr txBox="1"/>
          <p:nvPr/>
        </p:nvSpPr>
        <p:spPr>
          <a:xfrm>
            <a:off x="3667422" y="1446511"/>
            <a:ext cx="4936226" cy="923330"/>
          </a:xfrm>
          <a:prstGeom prst="rect">
            <a:avLst/>
          </a:prstGeom>
          <a:noFill/>
        </p:spPr>
        <p:txBody>
          <a:bodyPr wrap="square" rtlCol="0">
            <a:spAutoFit/>
          </a:bodyPr>
          <a:lstStyle/>
          <a:p>
            <a:r>
              <a:rPr lang="en-US" dirty="0"/>
              <a:t>Mediation Series (3 guides): Mediation Essentials, Integrated Conflict Management Design Workbook, and Making Mediation Law.</a:t>
            </a:r>
          </a:p>
        </p:txBody>
      </p:sp>
      <p:sp>
        <p:nvSpPr>
          <p:cNvPr id="17" name="TextBox 16">
            <a:extLst>
              <a:ext uri="{FF2B5EF4-FFF2-40B4-BE49-F238E27FC236}">
                <a16:creationId xmlns:a16="http://schemas.microsoft.com/office/drawing/2014/main" id="{C4D40F1A-4487-5D41-929D-8E92D89544D2}"/>
              </a:ext>
            </a:extLst>
          </p:cNvPr>
          <p:cNvSpPr txBox="1"/>
          <p:nvPr/>
        </p:nvSpPr>
        <p:spPr>
          <a:xfrm>
            <a:off x="3667422" y="3568289"/>
            <a:ext cx="4936226" cy="369332"/>
          </a:xfrm>
          <a:prstGeom prst="rect">
            <a:avLst/>
          </a:prstGeom>
          <a:noFill/>
        </p:spPr>
        <p:txBody>
          <a:bodyPr wrap="square" rtlCol="0">
            <a:spAutoFit/>
          </a:bodyPr>
          <a:lstStyle/>
          <a:p>
            <a:r>
              <a:rPr lang="en-US" dirty="0"/>
              <a:t>Alternative Dispute Resolution Guidelines</a:t>
            </a:r>
          </a:p>
        </p:txBody>
      </p:sp>
      <p:sp>
        <p:nvSpPr>
          <p:cNvPr id="18" name="TextBox 17">
            <a:extLst>
              <a:ext uri="{FF2B5EF4-FFF2-40B4-BE49-F238E27FC236}">
                <a16:creationId xmlns:a16="http://schemas.microsoft.com/office/drawing/2014/main" id="{669A57CD-6887-8E4C-B646-359C613241DF}"/>
              </a:ext>
            </a:extLst>
          </p:cNvPr>
          <p:cNvSpPr txBox="1"/>
          <p:nvPr/>
        </p:nvSpPr>
        <p:spPr>
          <a:xfrm>
            <a:off x="3653142" y="5469663"/>
            <a:ext cx="4936226" cy="369332"/>
          </a:xfrm>
          <a:prstGeom prst="rect">
            <a:avLst/>
          </a:prstGeom>
          <a:noFill/>
        </p:spPr>
        <p:txBody>
          <a:bodyPr wrap="square" rtlCol="0">
            <a:spAutoFit/>
          </a:bodyPr>
          <a:lstStyle/>
          <a:p>
            <a:r>
              <a:rPr lang="en-US" dirty="0"/>
              <a:t>Alternative Dispute Resolution Center Manual</a:t>
            </a:r>
          </a:p>
        </p:txBody>
      </p:sp>
    </p:spTree>
    <p:extLst>
      <p:ext uri="{BB962C8B-B14F-4D97-AF65-F5344CB8AC3E}">
        <p14:creationId xmlns:p14="http://schemas.microsoft.com/office/powerpoint/2010/main" val="13210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pPr marL="0" indent="0">
              <a:buClr>
                <a:srgbClr val="00ADE4"/>
              </a:buClr>
              <a:buNone/>
            </a:pPr>
            <a:r>
              <a:rPr lang="en-US" sz="2400" dirty="0">
                <a:solidFill>
                  <a:schemeClr val="tx1"/>
                </a:solidFill>
                <a:latin typeface="Calibri" panose="020F0502020204030204" pitchFamily="34" charset="0"/>
                <a:cs typeface="Calibri" panose="020F0502020204030204" pitchFamily="34" charset="0"/>
              </a:rPr>
              <a:t>Questions? </a:t>
            </a:r>
          </a:p>
          <a:p>
            <a:pPr marL="0" indent="0">
              <a:buClr>
                <a:srgbClr val="00ADE4"/>
              </a:buClr>
              <a:buNone/>
            </a:pPr>
            <a:endParaRPr lang="en-US" sz="2400" dirty="0">
              <a:solidFill>
                <a:schemeClr val="tx1"/>
              </a:solidFill>
              <a:latin typeface="Calibri" panose="020F0502020204030204" pitchFamily="34" charset="0"/>
              <a:cs typeface="Calibri" panose="020F0502020204030204" pitchFamily="34" charset="0"/>
            </a:endParaRPr>
          </a:p>
          <a:p>
            <a:pPr marL="0" indent="0">
              <a:buClr>
                <a:srgbClr val="00ADE4"/>
              </a:buClr>
              <a:buNone/>
            </a:pPr>
            <a:r>
              <a:rPr lang="en-US" sz="2400" dirty="0">
                <a:solidFill>
                  <a:schemeClr val="tx1"/>
                </a:solidFill>
                <a:latin typeface="Calibri" panose="020F0502020204030204" pitchFamily="34" charset="0"/>
                <a:cs typeface="Calibri" panose="020F0502020204030204" pitchFamily="34" charset="0"/>
              </a:rPr>
              <a:t>Thank you!</a:t>
            </a:r>
          </a:p>
          <a:p>
            <a:pPr marL="0" indent="0">
              <a:buClr>
                <a:srgbClr val="00ADE4"/>
              </a:buClr>
              <a:buNone/>
            </a:pPr>
            <a:endParaRPr lang="en-US" sz="2400" dirty="0">
              <a:solidFill>
                <a:schemeClr val="tx1"/>
              </a:solidFill>
              <a:latin typeface="Calibri" panose="020F0502020204030204" pitchFamily="34" charset="0"/>
              <a:cs typeface="Calibri" panose="020F0502020204030204" pitchFamily="34" charset="0"/>
            </a:endParaRPr>
          </a:p>
          <a:p>
            <a:pPr marL="0" indent="0">
              <a:buClr>
                <a:srgbClr val="00ADE4"/>
              </a:buClr>
              <a:buNone/>
            </a:pPr>
            <a:r>
              <a:rPr lang="en-US" sz="2400" dirty="0">
                <a:solidFill>
                  <a:schemeClr val="tx1"/>
                </a:solidFill>
                <a:latin typeface="Calibri" panose="020F0502020204030204" pitchFamily="34" charset="0"/>
                <a:cs typeface="Calibri" panose="020F0502020204030204" pitchFamily="34" charset="0"/>
              </a:rPr>
              <a:t>Contact: nmocheva@ifc.org</a:t>
            </a:r>
          </a:p>
          <a:p>
            <a:pPr>
              <a:buClr>
                <a:schemeClr val="bg2"/>
              </a:buClr>
              <a:buFontTx/>
              <a:buAutoNum type="romanUcPeriod"/>
            </a:pPr>
            <a:endParaRPr lang="en-US" dirty="0"/>
          </a:p>
          <a:p>
            <a:pPr marL="0" indent="0">
              <a:buNone/>
            </a:pPr>
            <a:endParaRPr lang="en-US" dirty="0"/>
          </a:p>
          <a:p>
            <a:pPr marL="0" indent="0">
              <a:buNone/>
            </a:pPr>
            <a:endParaRPr lang="en-US" b="1" cap="none" dirty="0">
              <a:solidFill>
                <a:schemeClr val="bg1">
                  <a:lumMod val="75000"/>
                </a:schemeClr>
              </a:solidFill>
            </a:endParaRPr>
          </a:p>
        </p:txBody>
      </p:sp>
    </p:spTree>
    <p:extLst>
      <p:ext uri="{BB962C8B-B14F-4D97-AF65-F5344CB8AC3E}">
        <p14:creationId xmlns:p14="http://schemas.microsoft.com/office/powerpoint/2010/main" val="722263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CEE98C-6C6E-4FE7-BFDC-DC98C7702EF1}"/>
              </a:ext>
            </a:extLst>
          </p:cNvPr>
          <p:cNvSpPr>
            <a:spLocks noGrp="1"/>
          </p:cNvSpPr>
          <p:nvPr>
            <p:ph type="sldNum" sz="quarter" idx="11"/>
          </p:nvPr>
        </p:nvSpPr>
        <p:spPr/>
        <p:txBody>
          <a:bodyPr/>
          <a:lstStyle/>
          <a:p>
            <a:pPr defTabSz="914400" fontAlgn="base">
              <a:spcBef>
                <a:spcPct val="0"/>
              </a:spcBef>
              <a:spcAft>
                <a:spcPct val="0"/>
              </a:spcAft>
              <a:defRPr/>
            </a:pPr>
            <a:fld id="{EF62D93A-3BA0-8848-BFA3-D7046C1B555D}" type="slidenum">
              <a:rPr lang="en-US" b="1" smtClean="0">
                <a:solidFill>
                  <a:srgbClr val="021F43"/>
                </a:solidFill>
                <a:latin typeface="Trebuchet MS" panose="020B0603020202020204" pitchFamily="34" charset="0"/>
                <a:ea typeface="MS PGothic" panose="020B0600070205080204" pitchFamily="34" charset="-128"/>
              </a:rPr>
              <a:pPr defTabSz="914400" fontAlgn="base">
                <a:spcBef>
                  <a:spcPct val="0"/>
                </a:spcBef>
                <a:spcAft>
                  <a:spcPct val="0"/>
                </a:spcAft>
                <a:defRPr/>
              </a:pPr>
              <a:t>12</a:t>
            </a:fld>
            <a:endParaRPr lang="en-US" b="1" dirty="0">
              <a:solidFill>
                <a:srgbClr val="021F43"/>
              </a:solidFill>
              <a:latin typeface="Trebuchet MS" panose="020B0603020202020204" pitchFamily="34" charset="0"/>
              <a:ea typeface="MS PGothic" panose="020B0600070205080204" pitchFamily="34" charset="-128"/>
            </a:endParaRPr>
          </a:p>
        </p:txBody>
      </p:sp>
      <p:sp>
        <p:nvSpPr>
          <p:cNvPr id="3" name="Title 2">
            <a:extLst>
              <a:ext uri="{FF2B5EF4-FFF2-40B4-BE49-F238E27FC236}">
                <a16:creationId xmlns:a16="http://schemas.microsoft.com/office/drawing/2014/main" id="{04557C19-BDFF-4074-B6C6-36596C36D379}"/>
              </a:ext>
            </a:extLst>
          </p:cNvPr>
          <p:cNvSpPr>
            <a:spLocks noGrp="1"/>
          </p:cNvSpPr>
          <p:nvPr>
            <p:ph type="title"/>
          </p:nvPr>
        </p:nvSpPr>
        <p:spPr/>
        <p:txBody>
          <a:bodyPr/>
          <a:lstStyle/>
          <a:p>
            <a:r>
              <a:rPr lang="en-US" dirty="0"/>
              <a:t>EXTRA SLIDE: Dispute Resolution Continuum</a:t>
            </a:r>
          </a:p>
        </p:txBody>
      </p:sp>
      <p:pic>
        <p:nvPicPr>
          <p:cNvPr id="5" name="Picture 4">
            <a:extLst>
              <a:ext uri="{FF2B5EF4-FFF2-40B4-BE49-F238E27FC236}">
                <a16:creationId xmlns:a16="http://schemas.microsoft.com/office/drawing/2014/main" id="{D298F24B-29E5-49D4-B475-D9ED25E608B6}"/>
              </a:ext>
            </a:extLst>
          </p:cNvPr>
          <p:cNvPicPr>
            <a:picLocks noChangeAspect="1"/>
          </p:cNvPicPr>
          <p:nvPr/>
        </p:nvPicPr>
        <p:blipFill>
          <a:blip r:embed="rId2"/>
          <a:stretch>
            <a:fillRect/>
          </a:stretch>
        </p:blipFill>
        <p:spPr>
          <a:xfrm>
            <a:off x="447675" y="1185862"/>
            <a:ext cx="8248650" cy="4486275"/>
          </a:xfrm>
          <a:prstGeom prst="rect">
            <a:avLst/>
          </a:prstGeom>
        </p:spPr>
      </p:pic>
      <p:sp>
        <p:nvSpPr>
          <p:cNvPr id="4" name="Text Placeholder 3">
            <a:extLst>
              <a:ext uri="{FF2B5EF4-FFF2-40B4-BE49-F238E27FC236}">
                <a16:creationId xmlns:a16="http://schemas.microsoft.com/office/drawing/2014/main" id="{7A9E2B8E-CE9B-43F7-AA5B-EC46F4F98741}"/>
              </a:ext>
            </a:extLst>
          </p:cNvPr>
          <p:cNvSpPr>
            <a:spLocks noGrp="1"/>
          </p:cNvSpPr>
          <p:nvPr>
            <p:ph type="body" sz="quarter" idx="13"/>
          </p:nvPr>
        </p:nvSpPr>
        <p:spPr>
          <a:xfrm>
            <a:off x="349250" y="5173884"/>
            <a:ext cx="8477250" cy="1038533"/>
          </a:xfrm>
        </p:spPr>
        <p:txBody>
          <a:bodyPr/>
          <a:lstStyle/>
          <a:p>
            <a:r>
              <a:rPr lang="en-US" i="1" dirty="0"/>
              <a:t>Mediation in dispute resolution continuum: more control, less time and resources</a:t>
            </a:r>
          </a:p>
          <a:p>
            <a:endParaRPr lang="en-US" dirty="0"/>
          </a:p>
          <a:p>
            <a:endParaRPr lang="en-US" dirty="0"/>
          </a:p>
        </p:txBody>
      </p:sp>
    </p:spTree>
    <p:extLst>
      <p:ext uri="{BB962C8B-B14F-4D97-AF65-F5344CB8AC3E}">
        <p14:creationId xmlns:p14="http://schemas.microsoft.com/office/powerpoint/2010/main" val="215263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C1EAEF-5937-4D53-8610-2E44EBDAC6B8}"/>
              </a:ext>
            </a:extLst>
          </p:cNvPr>
          <p:cNvSpPr>
            <a:spLocks noGrp="1"/>
          </p:cNvSpPr>
          <p:nvPr>
            <p:ph type="sldNum" sz="quarter" idx="11"/>
          </p:nvPr>
        </p:nvSpPr>
        <p:spPr/>
        <p:txBody>
          <a:bodyPr/>
          <a:lstStyle/>
          <a:p>
            <a:pPr defTabSz="914400" fontAlgn="base">
              <a:spcBef>
                <a:spcPct val="0"/>
              </a:spcBef>
              <a:spcAft>
                <a:spcPct val="0"/>
              </a:spcAft>
              <a:defRPr/>
            </a:pPr>
            <a:fld id="{EF62D93A-3BA0-8848-BFA3-D7046C1B555D}" type="slidenum">
              <a:rPr lang="en-US" b="1" smtClean="0">
                <a:solidFill>
                  <a:srgbClr val="021F43"/>
                </a:solidFill>
                <a:latin typeface="Trebuchet MS" panose="020B0603020202020204" pitchFamily="34" charset="0"/>
                <a:ea typeface="MS PGothic" panose="020B0600070205080204" pitchFamily="34" charset="-128"/>
              </a:rPr>
              <a:pPr defTabSz="914400" fontAlgn="base">
                <a:spcBef>
                  <a:spcPct val="0"/>
                </a:spcBef>
                <a:spcAft>
                  <a:spcPct val="0"/>
                </a:spcAft>
                <a:defRPr/>
              </a:pPr>
              <a:t>13</a:t>
            </a:fld>
            <a:endParaRPr lang="en-US" b="1" dirty="0">
              <a:solidFill>
                <a:srgbClr val="021F43"/>
              </a:solidFill>
              <a:latin typeface="Trebuchet MS" panose="020B0603020202020204" pitchFamily="34" charset="0"/>
              <a:ea typeface="MS PGothic" panose="020B0600070205080204" pitchFamily="34" charset="-128"/>
            </a:endParaRPr>
          </a:p>
        </p:txBody>
      </p:sp>
      <p:sp>
        <p:nvSpPr>
          <p:cNvPr id="3" name="Title 2">
            <a:extLst>
              <a:ext uri="{FF2B5EF4-FFF2-40B4-BE49-F238E27FC236}">
                <a16:creationId xmlns:a16="http://schemas.microsoft.com/office/drawing/2014/main" id="{0C5DF830-0E58-428F-82C8-C71D6AF48CD0}"/>
              </a:ext>
            </a:extLst>
          </p:cNvPr>
          <p:cNvSpPr>
            <a:spLocks noGrp="1"/>
          </p:cNvSpPr>
          <p:nvPr>
            <p:ph type="title"/>
          </p:nvPr>
        </p:nvSpPr>
        <p:spPr/>
        <p:txBody>
          <a:bodyPr/>
          <a:lstStyle/>
          <a:p>
            <a:r>
              <a:rPr lang="en-US" dirty="0"/>
              <a:t>EXTRA SLIDE: Access to Mediation Services</a:t>
            </a:r>
          </a:p>
        </p:txBody>
      </p:sp>
      <p:pic>
        <p:nvPicPr>
          <p:cNvPr id="5" name="Picture 4">
            <a:extLst>
              <a:ext uri="{FF2B5EF4-FFF2-40B4-BE49-F238E27FC236}">
                <a16:creationId xmlns:a16="http://schemas.microsoft.com/office/drawing/2014/main" id="{B03B7025-B8D6-473E-B573-122ED802BC15}"/>
              </a:ext>
            </a:extLst>
          </p:cNvPr>
          <p:cNvPicPr>
            <a:picLocks noChangeAspect="1"/>
          </p:cNvPicPr>
          <p:nvPr/>
        </p:nvPicPr>
        <p:blipFill>
          <a:blip r:embed="rId2"/>
          <a:stretch>
            <a:fillRect/>
          </a:stretch>
        </p:blipFill>
        <p:spPr>
          <a:xfrm>
            <a:off x="90487" y="852487"/>
            <a:ext cx="8963025" cy="5153025"/>
          </a:xfrm>
          <a:prstGeom prst="rect">
            <a:avLst/>
          </a:prstGeom>
        </p:spPr>
      </p:pic>
      <p:sp>
        <p:nvSpPr>
          <p:cNvPr id="4" name="Text Placeholder 3">
            <a:extLst>
              <a:ext uri="{FF2B5EF4-FFF2-40B4-BE49-F238E27FC236}">
                <a16:creationId xmlns:a16="http://schemas.microsoft.com/office/drawing/2014/main" id="{70F611F5-EC4D-4870-9EC2-67624225DBE0}"/>
              </a:ext>
            </a:extLst>
          </p:cNvPr>
          <p:cNvSpPr>
            <a:spLocks noGrp="1"/>
          </p:cNvSpPr>
          <p:nvPr>
            <p:ph type="body" sz="quarter" idx="13"/>
          </p:nvPr>
        </p:nvSpPr>
        <p:spPr/>
        <p:txBody>
          <a:bodyPr/>
          <a:lstStyle/>
          <a:p>
            <a:r>
              <a:rPr lang="en-US" dirty="0"/>
              <a:t>3 types of Mediation from the point of access:</a:t>
            </a:r>
          </a:p>
        </p:txBody>
      </p:sp>
    </p:spTree>
    <p:extLst>
      <p:ext uri="{BB962C8B-B14F-4D97-AF65-F5344CB8AC3E}">
        <p14:creationId xmlns:p14="http://schemas.microsoft.com/office/powerpoint/2010/main" val="950952864"/>
      </p:ext>
    </p:extLst>
  </p:cSld>
  <p:clrMapOvr>
    <a:masterClrMapping/>
  </p:clrMapOvr>
</p:sld>
</file>

<file path=ppt/theme/theme1.xml><?xml version="1.0" encoding="utf-8"?>
<a:theme xmlns:a="http://schemas.openxmlformats.org/drawingml/2006/main" name="World Bank Group Fixed Logo">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Agenda Slide">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Full Page Interior">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Single Area Interior Options">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wo Area Slides">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Highlight Slides">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Tomb Stone">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Photo Slides">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Chart ">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Divider Options">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Contact Slide">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_World Bank Group Fixed Logo">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_Agenda Slide">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Doing Business 2017">
  <a:themeElements>
    <a:clrScheme name="Custom 4">
      <a:dk1>
        <a:srgbClr val="002345"/>
      </a:dk1>
      <a:lt1>
        <a:srgbClr val="FFFFFF"/>
      </a:lt1>
      <a:dk2>
        <a:srgbClr val="000000"/>
      </a:dk2>
      <a:lt2>
        <a:srgbClr val="F2F2F2"/>
      </a:lt2>
      <a:accent1>
        <a:srgbClr val="00ADE4"/>
      </a:accent1>
      <a:accent2>
        <a:srgbClr val="FDB714"/>
      </a:accent2>
      <a:accent3>
        <a:srgbClr val="98252B"/>
      </a:accent3>
      <a:accent4>
        <a:srgbClr val="E16A2D"/>
      </a:accent4>
      <a:accent5>
        <a:srgbClr val="D4E7FE"/>
      </a:accent5>
      <a:accent6>
        <a:srgbClr val="FDECCB"/>
      </a:accent6>
      <a:hlink>
        <a:srgbClr val="002345"/>
      </a:hlink>
      <a:folHlink>
        <a:srgbClr val="00ADE4"/>
      </a:folHlink>
    </a:clrScheme>
    <a:fontScheme name="DB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B2017_SB.potx" id="{EE870596-762F-4F17-A5B9-78CB2790C1FA}" vid="{B224F4FA-6FFE-4B9E-A685-0ECAFC4C1B69}"/>
    </a:ext>
  </a:extLst>
</a:theme>
</file>

<file path=ppt/theme/theme15.xml><?xml version="1.0" encoding="utf-8"?>
<a:theme xmlns:a="http://schemas.openxmlformats.org/drawingml/2006/main" name="1_Doing Business 2017">
  <a:themeElements>
    <a:clrScheme name="Custom 4">
      <a:dk1>
        <a:srgbClr val="002345"/>
      </a:dk1>
      <a:lt1>
        <a:srgbClr val="FFFFFF"/>
      </a:lt1>
      <a:dk2>
        <a:srgbClr val="000000"/>
      </a:dk2>
      <a:lt2>
        <a:srgbClr val="F2F2F2"/>
      </a:lt2>
      <a:accent1>
        <a:srgbClr val="00ADE4"/>
      </a:accent1>
      <a:accent2>
        <a:srgbClr val="FDB714"/>
      </a:accent2>
      <a:accent3>
        <a:srgbClr val="98252B"/>
      </a:accent3>
      <a:accent4>
        <a:srgbClr val="E16A2D"/>
      </a:accent4>
      <a:accent5>
        <a:srgbClr val="D4E7FE"/>
      </a:accent5>
      <a:accent6>
        <a:srgbClr val="FDECCB"/>
      </a:accent6>
      <a:hlink>
        <a:srgbClr val="002345"/>
      </a:hlink>
      <a:folHlink>
        <a:srgbClr val="00ADE4"/>
      </a:folHlink>
    </a:clrScheme>
    <a:fontScheme name="DB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B2017_SB.potx" id="{EE870596-762F-4F17-A5B9-78CB2790C1FA}" vid="{B224F4FA-6FFE-4B9E-A685-0ECAFC4C1B69}"/>
    </a:ext>
  </a:extLst>
</a:theme>
</file>

<file path=ppt/theme/theme16.xml><?xml version="1.0" encoding="utf-8"?>
<a:theme xmlns:a="http://schemas.openxmlformats.org/drawingml/2006/main" name="2_Doing Business 2017">
  <a:themeElements>
    <a:clrScheme name="Custom 4">
      <a:dk1>
        <a:srgbClr val="002345"/>
      </a:dk1>
      <a:lt1>
        <a:srgbClr val="FFFFFF"/>
      </a:lt1>
      <a:dk2>
        <a:srgbClr val="000000"/>
      </a:dk2>
      <a:lt2>
        <a:srgbClr val="F2F2F2"/>
      </a:lt2>
      <a:accent1>
        <a:srgbClr val="00ADE4"/>
      </a:accent1>
      <a:accent2>
        <a:srgbClr val="FDB714"/>
      </a:accent2>
      <a:accent3>
        <a:srgbClr val="98252B"/>
      </a:accent3>
      <a:accent4>
        <a:srgbClr val="E16A2D"/>
      </a:accent4>
      <a:accent5>
        <a:srgbClr val="D4E7FE"/>
      </a:accent5>
      <a:accent6>
        <a:srgbClr val="FDECCB"/>
      </a:accent6>
      <a:hlink>
        <a:srgbClr val="002345"/>
      </a:hlink>
      <a:folHlink>
        <a:srgbClr val="00ADE4"/>
      </a:folHlink>
    </a:clrScheme>
    <a:fontScheme name="DB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B2017_SB.potx" id="{EE870596-762F-4F17-A5B9-78CB2790C1FA}" vid="{B224F4FA-6FFE-4B9E-A685-0ECAFC4C1B69}"/>
    </a:ext>
  </a:extLst>
</a:theme>
</file>

<file path=ppt/theme/theme17.xml><?xml version="1.0" encoding="utf-8"?>
<a:theme xmlns:a="http://schemas.openxmlformats.org/drawingml/2006/main" name="1_Full Page Interior">
  <a:themeElements>
    <a:clrScheme name="World Bank">
      <a:dk1>
        <a:srgbClr val="002345"/>
      </a:dk1>
      <a:lt1>
        <a:sysClr val="window" lastClr="FFFFFF"/>
      </a:lt1>
      <a:dk2>
        <a:srgbClr val="000000"/>
      </a:dk2>
      <a:lt2>
        <a:srgbClr val="00ADE4"/>
      </a:lt2>
      <a:accent1>
        <a:srgbClr val="000000"/>
      </a:accent1>
      <a:accent2>
        <a:srgbClr val="7F7F7F"/>
      </a:accent2>
      <a:accent3>
        <a:srgbClr val="00ADE4"/>
      </a:accent3>
      <a:accent4>
        <a:srgbClr val="021F43"/>
      </a:accent4>
      <a:accent5>
        <a:srgbClr val="006450"/>
      </a:accent5>
      <a:accent6>
        <a:srgbClr val="F78D28"/>
      </a:accent6>
      <a:hlink>
        <a:srgbClr val="00AB51"/>
      </a:hlink>
      <a:folHlink>
        <a:srgbClr val="614776"/>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WBG-Any_Logo-Cobranded.pot [Read-Only] [Compatibility Mode]" id="{EBCE29D6-69E9-4DD1-B515-1059EDC06300}" vid="{28985848-DCD8-40D2-AFE8-E3F805A06977}"/>
    </a:ext>
  </a:ext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4CD81BB9C91764D88D46620614EA241" ma:contentTypeVersion="13" ma:contentTypeDescription="Create a new document." ma:contentTypeScope="" ma:versionID="62d6e6934bb0e718711d0148fd04ad96">
  <xsd:schema xmlns:xsd="http://www.w3.org/2001/XMLSchema" xmlns:xs="http://www.w3.org/2001/XMLSchema" xmlns:p="http://schemas.microsoft.com/office/2006/metadata/properties" xmlns:ns3="2dfc78fc-a785-45eb-a6c2-4e004c6826e3" xmlns:ns4="e11b1bf1-382b-4555-8a31-8f78eafecca7" targetNamespace="http://schemas.microsoft.com/office/2006/metadata/properties" ma:root="true" ma:fieldsID="efeacbd94a0d7956fa2994b1ff202880" ns3:_="" ns4:_="">
    <xsd:import namespace="2dfc78fc-a785-45eb-a6c2-4e004c6826e3"/>
    <xsd:import namespace="e11b1bf1-382b-4555-8a31-8f78eafecca7"/>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fc78fc-a785-45eb-a6c2-4e004c6826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11b1bf1-382b-4555-8a31-8f78eafecca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AD127C-9D31-43B0-B0DE-A8434C325C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dfc78fc-a785-45eb-a6c2-4e004c6826e3"/>
    <ds:schemaRef ds:uri="e11b1bf1-382b-4555-8a31-8f78eafecca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8C53E48-D9F3-4B44-A256-4759BF119E2E}">
  <ds:schemaRefs>
    <ds:schemaRef ds:uri="http://www.w3.org/XML/1998/namespace"/>
    <ds:schemaRef ds:uri="http://schemas.microsoft.com/office/2006/documentManagement/types"/>
    <ds:schemaRef ds:uri="http://schemas.microsoft.com/office/infopath/2007/PartnerControls"/>
    <ds:schemaRef ds:uri="http://purl.org/dc/dcmitype/"/>
    <ds:schemaRef ds:uri="http://schemas.openxmlformats.org/package/2006/metadata/core-properties"/>
    <ds:schemaRef ds:uri="http://purl.org/dc/terms/"/>
    <ds:schemaRef ds:uri="http://schemas.microsoft.com/office/2006/metadata/properties"/>
    <ds:schemaRef ds:uri="e11b1bf1-382b-4555-8a31-8f78eafecca7"/>
    <ds:schemaRef ds:uri="2dfc78fc-a785-45eb-a6c2-4e004c6826e3"/>
    <ds:schemaRef ds:uri="http://purl.org/dc/elements/1.1/"/>
  </ds:schemaRefs>
</ds:datastoreItem>
</file>

<file path=customXml/itemProps3.xml><?xml version="1.0" encoding="utf-8"?>
<ds:datastoreItem xmlns:ds="http://schemas.openxmlformats.org/officeDocument/2006/customXml" ds:itemID="{A60D79D3-2716-450D-80B8-951D31B1BD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20671</TotalTime>
  <Words>602</Words>
  <Application>Microsoft Office PowerPoint</Application>
  <PresentationFormat>On-screen Show (4:3)</PresentationFormat>
  <Paragraphs>76</Paragraphs>
  <Slides>14</Slides>
  <Notes>6</Notes>
  <HiddenSlides>0</HiddenSlides>
  <MMClips>0</MMClips>
  <ScaleCrop>false</ScaleCrop>
  <HeadingPairs>
    <vt:vector size="6" baseType="variant">
      <vt:variant>
        <vt:lpstr>Fonts Used</vt:lpstr>
      </vt:variant>
      <vt:variant>
        <vt:i4>10</vt:i4>
      </vt:variant>
      <vt:variant>
        <vt:lpstr>Theme</vt:lpstr>
      </vt:variant>
      <vt:variant>
        <vt:i4>17</vt:i4>
      </vt:variant>
      <vt:variant>
        <vt:lpstr>Slide Titles</vt:lpstr>
      </vt:variant>
      <vt:variant>
        <vt:i4>14</vt:i4>
      </vt:variant>
    </vt:vector>
  </HeadingPairs>
  <TitlesOfParts>
    <vt:vector size="41" baseType="lpstr">
      <vt:lpstr>Andes</vt:lpstr>
      <vt:lpstr>Andes Bold</vt:lpstr>
      <vt:lpstr>Andes ExtraLight</vt:lpstr>
      <vt:lpstr>Arial</vt:lpstr>
      <vt:lpstr>Arial Bold</vt:lpstr>
      <vt:lpstr>Calibri</vt:lpstr>
      <vt:lpstr>Courier New</vt:lpstr>
      <vt:lpstr>Times New Roman</vt:lpstr>
      <vt:lpstr>Trebuchet MS</vt:lpstr>
      <vt:lpstr>Wingdings</vt:lpstr>
      <vt:lpstr>World Bank Group Fixed Logo</vt:lpstr>
      <vt:lpstr>Agenda Slide</vt:lpstr>
      <vt:lpstr>Full Page Interior</vt:lpstr>
      <vt:lpstr>Single Area Interior Options</vt:lpstr>
      <vt:lpstr>Two Area Slides</vt:lpstr>
      <vt:lpstr>Highlight Slides</vt:lpstr>
      <vt:lpstr>Tomb Stone</vt:lpstr>
      <vt:lpstr>Photo Slides</vt:lpstr>
      <vt:lpstr>Chart </vt:lpstr>
      <vt:lpstr>Divider Options</vt:lpstr>
      <vt:lpstr>Contact Slide</vt:lpstr>
      <vt:lpstr>1_World Bank Group Fixed Logo</vt:lpstr>
      <vt:lpstr>1_Agenda Slide</vt:lpstr>
      <vt:lpstr>Doing Business 2017</vt:lpstr>
      <vt:lpstr>1_Doing Business 2017</vt:lpstr>
      <vt:lpstr>2_Doing Business 2017</vt:lpstr>
      <vt:lpstr>1_Full Page Interior</vt:lpstr>
      <vt:lpstr>Benefits of Resolving Commercial Disputes Through Mediation and Recent Trends in Sector-Specific Mediation </vt:lpstr>
      <vt:lpstr>PowerPoint Presentation</vt:lpstr>
      <vt:lpstr>PowerPoint Presentation</vt:lpstr>
      <vt:lpstr>Benefits of Mediation: SIDRA Survey (2020)</vt:lpstr>
      <vt:lpstr>Benefits of Mediation: SIDRA Survey (2020)</vt:lpstr>
      <vt:lpstr>Benefits of Mediation: CPR-CEDR Study (2018/2019) </vt:lpstr>
      <vt:lpstr>PowerPoint Presentation</vt:lpstr>
      <vt:lpstr>Use of Mediation in Finance: Current Trends</vt:lpstr>
      <vt:lpstr>Use of Mediation in Finance: Opportunities</vt:lpstr>
      <vt:lpstr>Use of Mediation in Finance: Limitations</vt:lpstr>
      <vt:lpstr>WBG Materials on ADR</vt:lpstr>
      <vt:lpstr>PowerPoint Presentation</vt:lpstr>
      <vt:lpstr>EXTRA SLIDE: Dispute Resolution Continuum</vt:lpstr>
      <vt:lpstr>EXTRA SLIDE: Access to Mediation Services</vt:lpstr>
    </vt:vector>
  </TitlesOfParts>
  <Company>The World Bank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Palmer Wright</dc:creator>
  <cp:lastModifiedBy>Nina Pavlova Mocheva</cp:lastModifiedBy>
  <cp:revision>407</cp:revision>
  <cp:lastPrinted>2020-07-07T18:23:45Z</cp:lastPrinted>
  <dcterms:created xsi:type="dcterms:W3CDTF">2014-08-08T18:48:31Z</dcterms:created>
  <dcterms:modified xsi:type="dcterms:W3CDTF">2022-03-07T22:42:13Z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0x010100E4CD81BB9C91764D88D46620614EA241</vt:lpwstr>
  </property>
</Properties>
</file>